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5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Выкидываете</c:v>
                </c:pt>
                <c:pt idx="2">
                  <c:v>Используете ещё раз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Выкидываете</c:v>
                </c:pt>
                <c:pt idx="2">
                  <c:v>Используете ещё раз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119318418531014"/>
          <c:y val="7.8256233595800535E-3"/>
          <c:w val="0.34880681581469059"/>
          <c:h val="0.94268208661417419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Да, но мне всё равно</c:v>
                </c:pt>
                <c:pt idx="1">
                  <c:v>Нет</c:v>
                </c:pt>
                <c:pt idx="2">
                  <c:v>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Да, но мне всё равно</c:v>
                </c:pt>
                <c:pt idx="1">
                  <c:v>Нет</c:v>
                </c:pt>
                <c:pt idx="2">
                  <c:v>Знаю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119326547596179"/>
          <c:y val="6.9560823613625943E-4"/>
          <c:w val="0.34880681581469092"/>
          <c:h val="0.94268208661417463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4473635710790389"/>
          <c:y val="5.4518418660702429E-2"/>
          <c:w val="0.3488068158146912"/>
          <c:h val="0.94268208661417485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76C15D-9F64-432F-A39A-A19B073EAC26}" type="datetimeFigureOut">
              <a:rPr lang="ru-RU" smtClean="0"/>
              <a:t>06.11.2017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95BBE-5D57-4C44-8265-8D576B20672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urok.ru/site/go?href=http%3A%2F%2Fshop.ecoteco.ru%2Fcategory_122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172200" cy="7920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СОВРЕМЕННАЯ ЭКОСУМКА.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412776"/>
            <a:ext cx="6172200" cy="51845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Автор: Питинова Анастасия  учащаяся 8-Г МБОУ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«Гимназия № 16»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Руководитель: Румянцева Н.С. учитель географии</a:t>
            </a:r>
            <a:endParaRPr lang="ru-RU" dirty="0" smtClean="0"/>
          </a:p>
        </p:txBody>
      </p:sp>
      <p:pic>
        <p:nvPicPr>
          <p:cNvPr id="13314" name="Picture 2" descr="http://i.podarihit.ru/files/i/r/large_image/product/products/6301/legkaya_shopping-sumka_tufli_large.4f27a68659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3096344" cy="3644713"/>
          </a:xfrm>
          <a:prstGeom prst="rect">
            <a:avLst/>
          </a:prstGeom>
          <a:noFill/>
        </p:spPr>
      </p:pic>
      <p:pic>
        <p:nvPicPr>
          <p:cNvPr id="13316" name="Picture 4" descr="http://cdn.st100sp.com/cache_pictures/000898085/thumb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09119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             Экологическая  проблема.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71520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Все началось с </a:t>
            </a:r>
            <a:r>
              <a:rPr lang="ru-RU" b="1" dirty="0" smtClean="0"/>
              <a:t>Тайваня</a:t>
            </a:r>
            <a:r>
              <a:rPr lang="ru-RU" dirty="0" smtClean="0"/>
              <a:t>. Именно эта страна в 2001-м году  объявила пакеты врагами экологии, а начиная с 2003 года, они были попросту изъяты из всех государственных и частных торговых центров, и теперь покупатели должны приходить за покупками с собственной упаковочной тарой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Голос </a:t>
            </a:r>
            <a:r>
              <a:rPr lang="ru-RU" dirty="0" smtClean="0"/>
              <a:t>Тайваньских «зеленых» был столь громок, что год спустя докатился до </a:t>
            </a:r>
            <a:r>
              <a:rPr lang="ru-RU" b="1" dirty="0" smtClean="0"/>
              <a:t>Ирландии</a:t>
            </a:r>
            <a:r>
              <a:rPr lang="ru-RU" dirty="0" smtClean="0"/>
              <a:t>. В ней был введен «экологический» налог на эту вредную продукцию. Потребление пакетов снизилось на 90 процентов.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/>
              <a:t>Альтернатива пластиковым пакетам.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643192" cy="5421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s3.eu-central-1.amazonaws.com/joom.img/7b98441d2ed0835910bf0fc22a79e841fc1e27f9_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052736"/>
            <a:ext cx="3744415" cy="3672408"/>
          </a:xfrm>
          <a:prstGeom prst="rect">
            <a:avLst/>
          </a:prstGeom>
          <a:noFill/>
        </p:spPr>
      </p:pic>
      <p:pic>
        <p:nvPicPr>
          <p:cNvPr id="22532" name="Picture 4" descr="http://g02.a.alicdn.com/kf/HTB1IoDaKXXXXXaMXpXXq6xXFXXXy/202029633/HTB1IoDaKXXXXXaMXpXXq6xXFXXX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39952" y="3717032"/>
            <a:ext cx="3960366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4211955" y="908720"/>
            <a:ext cx="4176467" cy="288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Сегодня хорошей альтернативой </a:t>
            </a:r>
            <a:r>
              <a:rPr lang="ru-RU" sz="2000" dirty="0" smtClean="0"/>
              <a:t>пластиковым</a:t>
            </a:r>
          </a:p>
          <a:p>
            <a:r>
              <a:rPr lang="ru-RU" sz="2000" dirty="0" smtClean="0"/>
              <a:t>пакетам являются  </a:t>
            </a:r>
            <a:r>
              <a:rPr lang="ru-RU" sz="2000" b="1" u="sng" dirty="0" smtClean="0">
                <a:solidFill>
                  <a:srgbClr val="FF0000"/>
                </a:solidFill>
              </a:rPr>
              <a:t>многоразовые </a:t>
            </a:r>
            <a:r>
              <a:rPr lang="ru-RU" sz="2000" b="1" u="sng" dirty="0" smtClean="0">
                <a:solidFill>
                  <a:srgbClr val="FF0000"/>
                </a:solidFill>
                <a:hlinkClick r:id="rId4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тряпичные сумки </a:t>
            </a:r>
            <a:r>
              <a:rPr lang="ru-RU" sz="2000" dirty="0" smtClean="0"/>
              <a:t>их </a:t>
            </a:r>
            <a:r>
              <a:rPr lang="ru-RU" sz="2000" dirty="0"/>
              <a:t>можно долго использовать, а после износа натуральные ткани легко утилизируются естественным природным путем.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5904656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b="1" dirty="0" smtClean="0"/>
              <a:t>                Методика выполнения проекта.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  на тему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«Полиэтиленовые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пакеты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нашей жизни».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повседневной жизни Вы часто используете полиэтиленовые пакеты?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        а) часто                                                     б) нет;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использование пакетов Вы?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       а) его выкидываете       б) оставляете для дальнейшего использования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 знаете о вреде экологии полиэтиленовых пакетов?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      а) да, но мне все равно     б) нет                    в) знаю и мало ими пользуюсь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 готовы отказаться от использования пакетов?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        а) да                                                         б) нет.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Результаты опроса.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548680"/>
          <a:ext cx="34563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7647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1.В </a:t>
            </a:r>
            <a:r>
              <a:rPr lang="ru-RU" dirty="0"/>
              <a:t>повседневной жизни Вы часто используете полиэтиленовые пакеты?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64088" y="1052736"/>
          <a:ext cx="335356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79512" y="2780928"/>
          <a:ext cx="36004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95936" y="1772817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2.После использование пакетов вы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9552" y="5654173"/>
            <a:ext cx="410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3.Вы знаете о вреде экологии полиэтиленовых пакетов?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211960" y="4077072"/>
          <a:ext cx="38164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23928" y="44371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95936" y="3667700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4.Вы готовы отказаться от использования пакетов?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                       Заключение.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91264" cy="5277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Обидно, что многие люди не задумываются о своем будущем.</a:t>
            </a:r>
          </a:p>
          <a:p>
            <a:pPr>
              <a:buNone/>
            </a:pPr>
            <a:r>
              <a:rPr lang="ru-RU" dirty="0" smtClean="0"/>
              <a:t>Сейчас каждый из нас может уменьшить горы мусора, используя многоразовые «авоськи», сумки, рюкзаки, и рассказывая о полиэтиленовой проблеме своим знакомым и друзьям!</a:t>
            </a:r>
          </a:p>
          <a:p>
            <a:pPr algn="r"/>
            <a:endParaRPr lang="ru-RU" dirty="0"/>
          </a:p>
        </p:txBody>
      </p:sp>
      <p:pic>
        <p:nvPicPr>
          <p:cNvPr id="26626" name="Picture 2" descr="https://img.alicdn.com/bao/uploaded/i2/13478025037849486/T19gxyFkVgXXXXXXXX_!!0-item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12976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est.gearsmarket.me/img/products/37290-zhenskaja-sumka-polotno-mnogorazovaja-diy-lichnye-mody-dlja-okruzhajuschej-sredy-povsednevnaja-sumka-women-tote-b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80" cy="630932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342900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5400" i="1" dirty="0" smtClean="0"/>
              <a:t>Спасибо за</a:t>
            </a:r>
            <a:endParaRPr lang="ru-RU" sz="4400" dirty="0" smtClean="0"/>
          </a:p>
          <a:p>
            <a:r>
              <a:rPr lang="ru-RU" sz="4400" dirty="0" smtClean="0"/>
              <a:t>  </a:t>
            </a:r>
            <a:r>
              <a:rPr lang="ru-RU" sz="5400" i="1" dirty="0" smtClean="0"/>
              <a:t>внимание !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368152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ru-RU" b="1" kern="0" cap="none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5300" b="1" kern="0" cap="none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5300" b="1" kern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kern="0" cap="none" dirty="0" smtClean="0">
                <a:latin typeface="Times New Roman" pitchFamily="18" charset="0"/>
                <a:cs typeface="Times New Roman" pitchFamily="18" charset="0"/>
              </a:rPr>
              <a:t>             проблемы</a:t>
            </a:r>
            <a:r>
              <a:rPr lang="ru-RU" sz="4800" b="1" kern="0" cap="none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"/>
            <a:ext cx="2304256" cy="184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В </a:t>
            </a:r>
            <a:r>
              <a:rPr lang="ru-RU" dirty="0" smtClean="0"/>
              <a:t>нашей жизни есть много действий, которые мы выполняем не задумываясь. Например, почти каждый день, приходя в магазин, мы покупаем продукты, упаковываем их в пакет, а, придя домой, перекладываем в холодильник. А пакет? Он отправляется в мусорное ведро. На этом его полезная для нас жизнь заканчивается. И начинается совсем другая, которую сложно даже представить</a:t>
            </a:r>
            <a:r>
              <a:rPr lang="ru-RU" dirty="0" smtClean="0"/>
              <a:t>.</a:t>
            </a:r>
            <a:r>
              <a:rPr lang="ru-RU" dirty="0" smtClean="0"/>
              <a:t> Проблема загрязнение пластиковыми пакетами окружающей среды не только беда нашей школы и города, но и проблема страны и всей планеты. 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789040"/>
            <a:ext cx="7467600" cy="30689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Мусорные острова в мировом океане дрейфуют с места на место, занимая гигантские площади и разнося мусорную грязь между странами и морями</a:t>
            </a:r>
            <a:r>
              <a:rPr lang="ru-RU" dirty="0" smtClean="0"/>
              <a:t>.</a:t>
            </a:r>
            <a:r>
              <a:rPr lang="ru-RU" dirty="0" smtClean="0"/>
              <a:t> Сегодня Великий тихоокеанский мусорный участок на 90 процентов состоит из пластика, общая масса которого в шесть раз превышает массу естественного планктона. </a:t>
            </a:r>
            <a:endParaRPr lang="ru-RU" dirty="0" smtClean="0"/>
          </a:p>
          <a:p>
            <a:r>
              <a:rPr lang="ru-RU" dirty="0" smtClean="0"/>
              <a:t>Сегодня </a:t>
            </a:r>
            <a:r>
              <a:rPr lang="ru-RU" dirty="0" smtClean="0"/>
              <a:t>площадь обоих пятен превосходит даже территорию США! Каждые 10 лет площадь этой колоссальной свалки увеличивается на порядок.</a:t>
            </a:r>
          </a:p>
          <a:p>
            <a:endParaRPr lang="ru-RU" dirty="0"/>
          </a:p>
        </p:txBody>
      </p:sp>
      <p:pic>
        <p:nvPicPr>
          <p:cNvPr id="4" name="Рисунок 3" descr="Великий мусорный участ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4006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296144"/>
          </a:xfrm>
        </p:spPr>
        <p:txBody>
          <a:bodyPr>
            <a:normAutofit/>
          </a:bodyPr>
          <a:lstStyle/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147248" cy="4248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Анализ экологической ситуации по загрязненности полиэтиленовыми пакетами Земли.</a:t>
            </a:r>
          </a:p>
          <a:p>
            <a:endParaRPr lang="ru-RU" dirty="0" smtClean="0"/>
          </a:p>
          <a:p>
            <a:r>
              <a:rPr lang="ru-RU" dirty="0" smtClean="0"/>
              <a:t>Пробуждение </a:t>
            </a:r>
            <a:r>
              <a:rPr lang="ru-RU" dirty="0" smtClean="0"/>
              <a:t>интереса сверстников  к экологическим проблемам. Избавиться от пластиковых пакетов в школе</a:t>
            </a:r>
            <a:r>
              <a:rPr lang="ru-RU" dirty="0" smtClean="0"/>
              <a:t>, или </a:t>
            </a:r>
            <a:r>
              <a:rPr lang="ru-RU" dirty="0" smtClean="0"/>
              <a:t>свести до минимума их употребление.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s://rodovid.me/uploads/images/00/00/02/2013/06/30/0cf7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4664"/>
            <a:ext cx="2664296" cy="177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922114"/>
          </a:xfrm>
        </p:spPr>
        <p:txBody>
          <a:bodyPr>
            <a:normAutofit/>
          </a:bodyPr>
          <a:lstStyle/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715200" cy="5013176"/>
          </a:xfrm>
        </p:spPr>
        <p:txBody>
          <a:bodyPr/>
          <a:lstStyle/>
          <a:p>
            <a:r>
              <a:rPr lang="ru-RU" dirty="0" smtClean="0"/>
              <a:t>1. Изучить вопрос альтернативы </a:t>
            </a:r>
            <a:r>
              <a:rPr lang="ru-RU" dirty="0" smtClean="0"/>
              <a:t>использования пластиковых пакетов.</a:t>
            </a:r>
          </a:p>
          <a:p>
            <a:r>
              <a:rPr lang="ru-RU" dirty="0" smtClean="0"/>
              <a:t>2.Провести беседы в классах и объяснить учащимся школы, что наши полиэтиленовые пакеты стали настоящим бедствием для нашей страны и планеты.</a:t>
            </a:r>
          </a:p>
          <a:p>
            <a:r>
              <a:rPr lang="ru-RU" dirty="0" smtClean="0"/>
              <a:t>3</a:t>
            </a:r>
            <a:r>
              <a:rPr lang="ru-RU" dirty="0" smtClean="0"/>
              <a:t>. Провести анкетирование, выяснив, пользуются ли учащиеся нашей школы </a:t>
            </a:r>
            <a:r>
              <a:rPr lang="ru-RU" dirty="0" err="1" smtClean="0"/>
              <a:t>экосумками</a:t>
            </a:r>
            <a:r>
              <a:rPr lang="ru-RU" dirty="0" smtClean="0"/>
              <a:t> и готовы ли они отказаться от использования пластиковых пакетов.</a:t>
            </a:r>
          </a:p>
          <a:p>
            <a:r>
              <a:rPr lang="ru-RU" dirty="0" smtClean="0"/>
              <a:t>4. Продолжить воспитание экологической культуры у подростков нашей школы.</a:t>
            </a:r>
          </a:p>
          <a:p>
            <a:endParaRPr lang="ru-RU" dirty="0"/>
          </a:p>
        </p:txBody>
      </p:sp>
      <p:pic>
        <p:nvPicPr>
          <p:cNvPr id="17414" name="Picture 6" descr="http://trafaretik.com.ua/media/k2/items/cache/01f1a05053c6242fcfa23075e5b963c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194144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616624" cy="634082"/>
          </a:xfrm>
        </p:spPr>
        <p:txBody>
          <a:bodyPr>
            <a:normAutofit fontScale="90000"/>
          </a:bodyPr>
          <a:lstStyle/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История проблемы.</a:t>
            </a: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ru-RU" dirty="0" smtClean="0"/>
              <a:t>Полиэтиленовые пакеты (</a:t>
            </a:r>
            <a:r>
              <a:rPr lang="ru-RU" dirty="0" err="1" smtClean="0"/>
              <a:t>ПЭ-пакеты</a:t>
            </a:r>
            <a:r>
              <a:rPr lang="ru-RU" dirty="0" smtClean="0"/>
              <a:t>) появились в середине 50-х годов в Америке и сразу же завоевали огромную популярность. Когда пластик вошел в нашу повседневную жизнь, это казалось революцией – удобно, практично, дешево. Сотни миллиардов полиэтиленовых пакетов используются нами ежегодно.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promtorgpack.ru/images/fasovka-optom-op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3016"/>
            <a:ext cx="427484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75240" cy="6192688"/>
          </a:xfrm>
        </p:spPr>
        <p:txBody>
          <a:bodyPr/>
          <a:lstStyle/>
          <a:p>
            <a:r>
              <a:rPr lang="ru-RU" dirty="0" smtClean="0"/>
              <a:t>Всемирная общественная организация «За природу» установила, что ежегодно от пластиковых кульков </a:t>
            </a:r>
            <a:r>
              <a:rPr lang="ru-RU" dirty="0" smtClean="0"/>
              <a:t> </a:t>
            </a:r>
            <a:r>
              <a:rPr lang="ru-RU" dirty="0" smtClean="0"/>
              <a:t>умирают более 100 тысяч китов, тюленей, черепах.</a:t>
            </a:r>
            <a:br>
              <a:rPr lang="ru-RU" dirty="0" smtClean="0"/>
            </a:br>
            <a:r>
              <a:rPr lang="ru-RU" b="1" dirty="0" smtClean="0"/>
              <a:t>   Более миллиона (!) морских птиц и млекопитающих погибают ежегодно от заглатывания пластикового мусора</a:t>
            </a:r>
            <a:r>
              <a:rPr lang="ru-RU" dirty="0" smtClean="0"/>
              <a:t>. В желудках павших морских птиц находят куски пластиковых пакетов, зажигалки и зубные щетки — все эти предметы птицы заглатывают, принимая их за еду.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Ежегодно от пластиковых кульков только в Ньюфаундленде умирают более 100 тысяч китов, тюленей, черепах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 вреде пластиковых пакет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3843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         Авоська.</a:t>
            </a: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467600" cy="3888432"/>
          </a:xfrm>
        </p:spPr>
        <p:txBody>
          <a:bodyPr/>
          <a:lstStyle/>
          <a:p>
            <a:r>
              <a:rPr lang="ru-RU" dirty="0" err="1" smtClean="0"/>
              <a:t>Аво́ська</a:t>
            </a:r>
            <a:r>
              <a:rPr lang="ru-RU" dirty="0" smtClean="0"/>
              <a:t> или сетка — разговорное название сетчатой, сплетённой из суровых нитей хозяйственной сумки, используемой преимущественно для посещения рынков и магазинов. В сложенном виде авоська занимает очень мало места, и поэтому её удобно брать с собою в дамскую сумочку, в портфель или в карман.</a:t>
            </a:r>
            <a:endParaRPr lang="ru-RU" dirty="0"/>
          </a:p>
        </p:txBody>
      </p:sp>
      <p:pic>
        <p:nvPicPr>
          <p:cNvPr id="19458" name="Picture 2" descr="http://ic.pics.livejournal.com/avoski/25275775/42040/42040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r>
              <a:rPr lang="ru-RU" sz="4300" b="1" dirty="0" smtClean="0"/>
              <a:t>          Авоська в искусстве.</a:t>
            </a:r>
            <a:endParaRPr lang="ru-RU" sz="4300" b="1" dirty="0"/>
          </a:p>
        </p:txBody>
      </p:sp>
      <p:pic>
        <p:nvPicPr>
          <p:cNvPr id="4" name="Содержимое 3" descr="https://content.onliner.by/forum/7bf/cd9/193205/800x800/0c3ae041f44823e612572c6223139f2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92697"/>
            <a:ext cx="3888431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067944" y="1194602"/>
            <a:ext cx="46805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телесериале «Гостья из будущего» по книге Кира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Булычёва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московский школьник Коля Герасимов, выйдя из дома за кефиром с авоськой и с тремя пустыми бутылками, попадает в будущее 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shkolazhizni.ru/img/content/i159/159774_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512" y="4401985"/>
            <a:ext cx="4464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фильме «Бриллиантовая рука» Семён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Семёныч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которого сыграл Юрий Никулин, положил было в авоську пистолет, однако сотрудник милиции его остановил.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558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СОВРЕМЕННАЯ ЭКОСУМКА.</vt:lpstr>
      <vt:lpstr>                   Актуальность              проблемы:</vt:lpstr>
      <vt:lpstr>Слайд 3</vt:lpstr>
      <vt:lpstr>          Цель проекта:</vt:lpstr>
      <vt:lpstr>Задачи проекта:</vt:lpstr>
      <vt:lpstr>История проблемы.</vt:lpstr>
      <vt:lpstr>Слайд 7</vt:lpstr>
      <vt:lpstr>           Авоська.</vt:lpstr>
      <vt:lpstr>          Авоська в искусстве.</vt:lpstr>
      <vt:lpstr>             Экологическая  проблема.</vt:lpstr>
      <vt:lpstr>        Альтернатива пластиковым пакетам.</vt:lpstr>
      <vt:lpstr>                Методика выполнения проекта.                     Социальный опрос  на тему      «Полиэтиленовые пакеты в нашей жизни». 1. В повседневной жизни Вы часто используете полиэтиленовые пакеты?               а) часто                                                     б) нет;  2. После использование пакетов Вы?              а) его выкидываете       б) оставляете для дальнейшего использования  3. Вы знаете о вреде экологии полиэтиленовых пакетов?             а) да, но мне все равно     б) нет                    в) знаю и мало ими пользуюсь  4. Вы готовы отказаться от использования пакетов?               а) да                                                         б) нет.  </vt:lpstr>
      <vt:lpstr>                      Результаты опроса.</vt:lpstr>
      <vt:lpstr>                       Заключение.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ЭКОСУМКА.</dc:title>
  <dc:creator>Пользователь</dc:creator>
  <cp:lastModifiedBy>Пользователь</cp:lastModifiedBy>
  <cp:revision>27</cp:revision>
  <dcterms:created xsi:type="dcterms:W3CDTF">2017-11-06T11:35:12Z</dcterms:created>
  <dcterms:modified xsi:type="dcterms:W3CDTF">2017-11-06T14:04:30Z</dcterms:modified>
</cp:coreProperties>
</file>