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9" r:id="rId6"/>
    <p:sldId id="266" r:id="rId7"/>
    <p:sldId id="259" r:id="rId8"/>
    <p:sldId id="261" r:id="rId9"/>
    <p:sldId id="262" r:id="rId10"/>
    <p:sldId id="263" r:id="rId11"/>
    <p:sldId id="267" r:id="rId12"/>
    <p:sldId id="264" r:id="rId13"/>
    <p:sldId id="270" r:id="rId14"/>
    <p:sldId id="265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4D6B9C-D47D-4706-A249-13FB3AAD321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4A83BC-35D9-42DF-B45B-A0D9AFE8BC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Videos\00009.M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623124.vk.me/v623124758/1ca1e/181IPrx5n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26633"/>
            <a:ext cx="7715304" cy="613136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71734" y="928670"/>
            <a:ext cx="9929882" cy="18288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Весёлые старты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7854696" cy="17526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«Мы гордимся!»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l="18312" t="16275" r="8439" b="13743"/>
          <a:stretch>
            <a:fillRect/>
          </a:stretch>
        </p:blipFill>
        <p:spPr>
          <a:xfrm rot="327336">
            <a:off x="566209" y="1884120"/>
            <a:ext cx="3714776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3" descr="8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786314" y="1500174"/>
            <a:ext cx="371796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6-конечная звезда 7"/>
          <p:cNvSpPr/>
          <p:nvPr/>
        </p:nvSpPr>
        <p:spPr>
          <a:xfrm>
            <a:off x="7215206" y="785794"/>
            <a:ext cx="1714512" cy="1643074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itgim16.narod.ru/img/olimp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973" t="26367" r="20561" b="13821"/>
          <a:stretch>
            <a:fillRect/>
          </a:stretch>
        </p:blipFill>
        <p:spPr bwMode="auto">
          <a:xfrm>
            <a:off x="1857356" y="642918"/>
            <a:ext cx="4214842" cy="4968310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>
          <a:xfrm>
            <a:off x="857224" y="4929198"/>
            <a:ext cx="6215106" cy="1428760"/>
          </a:xfrm>
          <a:prstGeom prst="ellipse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Мы команда!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Наша команда: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ucc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26" y="2643182"/>
            <a:ext cx="5214974" cy="3911231"/>
          </a:xfrm>
        </p:spPr>
      </p:pic>
      <p:sp>
        <p:nvSpPr>
          <p:cNvPr id="4" name="TextBox 3"/>
          <p:cNvSpPr txBox="1"/>
          <p:nvPr/>
        </p:nvSpPr>
        <p:spPr>
          <a:xfrm>
            <a:off x="571472" y="1571612"/>
            <a:ext cx="571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Авдеева Арина</a:t>
            </a:r>
          </a:p>
          <a:p>
            <a:r>
              <a:rPr lang="ru-RU" sz="3200" dirty="0" err="1" smtClean="0"/>
              <a:t>Угнивенко</a:t>
            </a:r>
            <a:r>
              <a:rPr lang="ru-RU" sz="3200" dirty="0" smtClean="0"/>
              <a:t> Анастасия</a:t>
            </a:r>
          </a:p>
          <a:p>
            <a:r>
              <a:rPr lang="ru-RU" sz="3200" dirty="0" err="1" smtClean="0"/>
              <a:t>Кудашкин</a:t>
            </a:r>
            <a:r>
              <a:rPr lang="ru-RU" sz="3200" dirty="0" smtClean="0"/>
              <a:t> Матвей</a:t>
            </a:r>
            <a:br>
              <a:rPr lang="ru-RU" sz="3200" dirty="0" smtClean="0"/>
            </a:br>
            <a:r>
              <a:rPr lang="ru-RU" sz="3200" dirty="0" smtClean="0"/>
              <a:t>Денисов Руслан</a:t>
            </a:r>
          </a:p>
          <a:p>
            <a:r>
              <a:rPr lang="ru-RU" sz="3200" dirty="0" smtClean="0"/>
              <a:t>Карякин Леонид</a:t>
            </a:r>
          </a:p>
          <a:p>
            <a:r>
              <a:rPr lang="ru-RU" sz="3200" dirty="0" smtClean="0"/>
              <a:t>Акимов Роман</a:t>
            </a:r>
          </a:p>
          <a:p>
            <a:r>
              <a:rPr lang="ru-RU" sz="3200" dirty="0" smtClean="0"/>
              <a:t>Колбас Никита</a:t>
            </a:r>
          </a:p>
          <a:p>
            <a:r>
              <a:rPr lang="ru-RU" sz="3200" dirty="0" err="1" smtClean="0"/>
              <a:t>Пануровская</a:t>
            </a:r>
            <a:r>
              <a:rPr lang="ru-RU" sz="3200" dirty="0" smtClean="0"/>
              <a:t> Ксения </a:t>
            </a:r>
          </a:p>
          <a:p>
            <a:r>
              <a:rPr lang="ru-RU" sz="3200" dirty="0" smtClean="0"/>
              <a:t>Синцова Юлия </a:t>
            </a:r>
            <a:endParaRPr lang="ru-RU" sz="3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err="1" smtClean="0"/>
              <a:t>Ущаповский</a:t>
            </a:r>
            <a:r>
              <a:rPr lang="ru-RU" sz="3200" dirty="0" smtClean="0"/>
              <a:t> Семён</a:t>
            </a:r>
          </a:p>
          <a:p>
            <a:pPr>
              <a:buNone/>
            </a:pPr>
            <a:r>
              <a:rPr lang="ru-RU" sz="3200" dirty="0" smtClean="0"/>
              <a:t>Кузнецова Анна</a:t>
            </a:r>
          </a:p>
          <a:p>
            <a:pPr>
              <a:buNone/>
            </a:pPr>
            <a:r>
              <a:rPr lang="ru-RU" sz="3200" dirty="0" smtClean="0"/>
              <a:t>Седышева Анастасия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Моисеева Полина</a:t>
            </a:r>
          </a:p>
          <a:p>
            <a:pPr>
              <a:buNone/>
            </a:pPr>
            <a:r>
              <a:rPr lang="ru-RU" sz="3200" dirty="0" smtClean="0"/>
              <a:t>Топоркова Виктория</a:t>
            </a:r>
            <a:endParaRPr lang="ru-RU" sz="3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_548cbe74e362d7.5856002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20205"/>
            <a:ext cx="7715304" cy="49377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785926"/>
            <a:ext cx="642942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8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009.MT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685804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86808" cy="30003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Состоялись областные соревнования 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«Весёлые старты»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между учащимися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3-4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классов образовательных учреждений московской области.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Наши ребята активно приняли участие в спартакиаде и поборолись за честь  школы.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http://nikolsk.pnzreg.ru/files/nikolsk_pnzreg_ru/news/2012/02/8/ru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1475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1312890" y="1935163"/>
            <a:ext cx="6518219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«Мы лучшие, когда мы вместе!»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5432525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http://img-fotki.yandex.ru/get/6209/161056488.2/0_85420_49944c2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0042"/>
            <a:ext cx="161926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5715016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Работая в командах, ребята успешно справлялись с любыми задачами 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>«Дружно и вперёд!»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6786610" cy="512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152002">
            <a:off x="1967338" y="1397797"/>
            <a:ext cx="5177478" cy="509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86842" cy="9287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«Вперёд к новым победам!»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«Попробуй догони!»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7367370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85795"/>
            <a:ext cx="4795581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3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1772">
            <a:off x="4732902" y="2457855"/>
            <a:ext cx="3782813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Каждый выкладывался по полной</a:t>
            </a:r>
            <a:endParaRPr lang="ru-RU" sz="4000" b="1" dirty="0"/>
          </a:p>
        </p:txBody>
      </p:sp>
      <p:pic>
        <p:nvPicPr>
          <p:cNvPr id="6" name="Содержимое 5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8229600" cy="339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7">
      <a:dk1>
        <a:sysClr val="windowText" lastClr="000000"/>
      </a:dk1>
      <a:lt1>
        <a:sysClr val="window" lastClr="FFFFFF"/>
      </a:lt1>
      <a:dk2>
        <a:srgbClr val="B79214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72</Words>
  <Application>Microsoft Office PowerPoint</Application>
  <PresentationFormat>Экран (4:3)</PresentationFormat>
  <Paragraphs>27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Весёлые старты </vt:lpstr>
      <vt:lpstr>Состоялись областные соревнования  «Весёлые старты» между учащимися 3-4 классов образовательных учреждений московской области. Наши ребята активно приняли участие в спартакиаде и поборолись за честь  школы.</vt:lpstr>
      <vt:lpstr>«Мы лучшие, когда мы вместе!» </vt:lpstr>
      <vt:lpstr>Слайд 4</vt:lpstr>
      <vt:lpstr>«Дружно и вперёд!»</vt:lpstr>
      <vt:lpstr>«Вперёд к новым победам!»</vt:lpstr>
      <vt:lpstr>«Попробуй догони!»</vt:lpstr>
      <vt:lpstr>Слайд 8</vt:lpstr>
      <vt:lpstr>Каждый выкладывался по полной</vt:lpstr>
      <vt:lpstr>«Мы гордимся!»</vt:lpstr>
      <vt:lpstr>Слайд 11</vt:lpstr>
      <vt:lpstr>Наша команда: </vt:lpstr>
      <vt:lpstr>Слайд 13</vt:lpstr>
      <vt:lpstr>МОЛОДЦЫ!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2016-02-10T19:02:24Z</dcterms:created>
  <dcterms:modified xsi:type="dcterms:W3CDTF">2016-03-03T20:40:58Z</dcterms:modified>
</cp:coreProperties>
</file>