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58" r:id="rId4"/>
    <p:sldId id="272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6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92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2749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7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52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98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42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8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5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5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9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9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3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9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83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Древние олимпийские игры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Рагимовой Сони 10 «А»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2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Стрельба из лука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4646699" cy="4438498"/>
          </a:xfrm>
        </p:spPr>
        <p:txBody>
          <a:bodyPr/>
          <a:lstStyle/>
          <a:p>
            <a:r>
              <a:rPr lang="ru-RU" dirty="0"/>
              <a:t> Как оружие лук мало ценился древними греками, и только с IV в. до н.э. стрельба из лука начала приобретать все большую популярность. Этому способствовали и регулярно проводимые показательные выступления воинов. В дальнейшем стрельбу из лука включили в систему физической и военной подготовки юношей.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Большое сражение лучников Реадовка-ай.ру: говорит Смолен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05" y="1853248"/>
            <a:ext cx="5485455" cy="411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94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Кулачный бой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599837"/>
            <a:ext cx="6034775" cy="4982195"/>
          </a:xfrm>
        </p:spPr>
        <p:txBody>
          <a:bodyPr/>
          <a:lstStyle/>
          <a:p>
            <a:r>
              <a:rPr lang="ru-RU" b="1" i="1" dirty="0"/>
              <a:t>Кулачный бой.</a:t>
            </a:r>
            <a:r>
              <a:rPr lang="ru-RU" dirty="0"/>
              <a:t> Первые сведения о нем как о виде состязания мы находим у Гомера. Считается, что основателем кулачного боя и его покровителем являлся </a:t>
            </a:r>
            <a:r>
              <a:rPr lang="ru-RU" dirty="0" err="1"/>
              <a:t>Апполон</a:t>
            </a:r>
            <a:r>
              <a:rPr lang="ru-RU" dirty="0"/>
              <a:t>.</a:t>
            </a:r>
          </a:p>
          <a:p>
            <a:r>
              <a:rPr lang="ru-RU" dirty="0"/>
              <a:t>Техника ведения боя была следующей. Перед боем атлеты наматывали на руки кожаные ленты для фиксации лучезапястных суставов и пальцев. Ими пользовались до V в. до н.э. В IV в. до н.э. появилась “перчатка”, представляющая собой заранее свернутые ленты по форме кисти руки. Не существовало ринга, зрители становились ограждением площадки для боя.</a:t>
            </a:r>
          </a:p>
          <a:p>
            <a:endParaRPr lang="ru-RU" dirty="0"/>
          </a:p>
        </p:txBody>
      </p:sp>
      <p:pic>
        <p:nvPicPr>
          <p:cNvPr id="8194" name="Picture 2" descr="Кулачный бой - Фото 7082/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11" y="552241"/>
            <a:ext cx="2958698" cy="297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Организация игр - Олимпийские игры древней Греции - Олимпийские иг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871" y="3639238"/>
            <a:ext cx="2958698" cy="309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685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Фехтование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500983"/>
            <a:ext cx="4472723" cy="4195481"/>
          </a:xfrm>
        </p:spPr>
        <p:txBody>
          <a:bodyPr/>
          <a:lstStyle/>
          <a:p>
            <a:r>
              <a:rPr lang="ru-RU" dirty="0"/>
              <a:t> В отличие от современного фехтования в Древней Греции применялись тяжелые виды оружия: копье, спада и др. Поэтому во время выступления атлеты были вынуждены для защиты от ударов облачаться в специальную форму – шлем, панцирь и латы. Применялись также щиты различной формы.</a:t>
            </a:r>
            <a:endParaRPr lang="ru-RU" dirty="0"/>
          </a:p>
        </p:txBody>
      </p:sp>
      <p:pic>
        <p:nvPicPr>
          <p:cNvPr id="9218" name="Picture 2" descr="zehngedthosu - early olympic games greek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21" y="1500983"/>
            <a:ext cx="4256847" cy="431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10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Соревнования на колесницах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799" y="1253847"/>
            <a:ext cx="10940407" cy="4195481"/>
          </a:xfrm>
        </p:spPr>
        <p:txBody>
          <a:bodyPr>
            <a:normAutofit/>
          </a:bodyPr>
          <a:lstStyle/>
          <a:p>
            <a:r>
              <a:rPr lang="ru-RU" b="1" i="1" dirty="0"/>
              <a:t>Соревнования на колесницах</a:t>
            </a:r>
            <a:r>
              <a:rPr lang="ru-RU" dirty="0"/>
              <a:t> проводились на ипподроме – ровной довольно широкой и открытой площадке, ограниченной столбами, указывающими место старта, финиша и разворота колесниц.</a:t>
            </a:r>
          </a:p>
          <a:p>
            <a:r>
              <a:rPr lang="ru-RU" dirty="0"/>
              <a:t>Условиями соревнований разрешалось запрягать в колесницы лошадей (им отдавалось предпочтение), мулов или ослов. Если в колеснице было четыре лошади, то с правого края запрягали самую сильную лошадь. </a:t>
            </a:r>
            <a:endParaRPr lang="ru-RU" dirty="0"/>
          </a:p>
        </p:txBody>
      </p:sp>
      <p:pic>
        <p:nvPicPr>
          <p:cNvPr id="10242" name="Picture 2" descr="Сайт 10-Б класса - Конный спорт на Древних олимпийских играх Сайт 10-Б клас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68" y="3459852"/>
            <a:ext cx="4383990" cy="282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Фаэтон -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44" y="3459852"/>
            <a:ext cx="4916776" cy="282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193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203" y="773994"/>
            <a:ext cx="9404723" cy="1400530"/>
          </a:xfrm>
        </p:spPr>
        <p:txBody>
          <a:bodyPr/>
          <a:lstStyle/>
          <a:p>
            <a:r>
              <a:rPr lang="ru-RU" dirty="0" smtClean="0"/>
              <a:t>Панкратион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4753791" cy="4195481"/>
          </a:xfrm>
        </p:spPr>
        <p:txBody>
          <a:bodyPr/>
          <a:lstStyle/>
          <a:p>
            <a:r>
              <a:rPr lang="ru-RU" b="1" i="1" dirty="0"/>
              <a:t>Панкратион –</a:t>
            </a:r>
            <a:r>
              <a:rPr lang="ru-RU" dirty="0"/>
              <a:t> древнегреческий вид спорта, сочетавший борьбу и кулачный бой. В панкратионе существовали определенные правила: атлеты перчаток не надевали, разрешалось использовать все приемы, применяемые отдельно как в борьбе, так и в кулачном бое. Однако имелись и запреты: нельзя кусать и царапать противника, наносить пальцами удары в глаза, нос и рот. </a:t>
            </a:r>
            <a:endParaRPr lang="ru-RU" dirty="0"/>
          </a:p>
        </p:txBody>
      </p:sp>
      <p:pic>
        <p:nvPicPr>
          <p:cNvPr id="11266" name="Picture 2" descr="Интересные факты о спорте в древ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73" y="2052918"/>
            <a:ext cx="5559046" cy="34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41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Состязания факельщиков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318" y="1639312"/>
            <a:ext cx="10849791" cy="4195481"/>
          </a:xfrm>
        </p:spPr>
        <p:txBody>
          <a:bodyPr/>
          <a:lstStyle/>
          <a:p>
            <a:r>
              <a:rPr lang="ru-RU" b="1" i="1" dirty="0"/>
              <a:t>Состязания факельщиков.</a:t>
            </a:r>
            <a:r>
              <a:rPr lang="ru-RU" dirty="0"/>
              <a:t> В церемонии открытия соревнований принимали участие атлеты, несущие зажженные факелы. Объединенные в группы, они должны были пробежать расстояние от 800 до 2500 м, не погасив пламени. Победителем считалась та группа, которая первая зажжет огонь у алтаря Бога.</a:t>
            </a:r>
            <a:endParaRPr lang="ru-RU" dirty="0"/>
          </a:p>
        </p:txBody>
      </p:sp>
      <p:pic>
        <p:nvPicPr>
          <p:cNvPr id="12290" name="Picture 2" descr="http://uni-kos.com/sites/default/files/1025839_90206-700x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66" y="3163330"/>
            <a:ext cx="8051568" cy="325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53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84" y="2297994"/>
            <a:ext cx="11323467" cy="2603520"/>
          </a:xfrm>
        </p:spPr>
        <p:txBody>
          <a:bodyPr/>
          <a:lstStyle/>
          <a:p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600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247153"/>
            <a:ext cx="8946541" cy="4195481"/>
          </a:xfrm>
        </p:spPr>
        <p:txBody>
          <a:bodyPr/>
          <a:lstStyle/>
          <a:p>
            <a:r>
              <a:rPr lang="ru-RU" b="1" dirty="0"/>
              <a:t>Олимпийские игры</a:t>
            </a:r>
            <a:r>
              <a:rPr lang="ru-RU" dirty="0"/>
              <a:t>  — величайшие из эллинских национальных празднеств.</a:t>
            </a:r>
            <a:endParaRPr lang="ru-RU" dirty="0"/>
          </a:p>
        </p:txBody>
      </p:sp>
      <p:pic>
        <p:nvPicPr>
          <p:cNvPr id="1028" name="Picture 4" descr="Sport in Ancient 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" y="3029971"/>
            <a:ext cx="3946867" cy="241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ировая мифология, мифы всех стран мира: Панэллинские иг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695" y="3029971"/>
            <a:ext cx="5620310" cy="21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ецепт: мирон дискобо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29" y="3029971"/>
            <a:ext cx="1973898" cy="301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51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игр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655539"/>
            <a:ext cx="6170697" cy="482594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Игры </a:t>
            </a:r>
            <a:r>
              <a:rPr lang="ru-RU" dirty="0"/>
              <a:t>происходили в Олимпии на Пелопоннесе и, по древнейшему сказанию, возникли ещё во времена Кроноса, в честь </a:t>
            </a:r>
            <a:r>
              <a:rPr lang="ru-RU" dirty="0" err="1"/>
              <a:t>Идейского</a:t>
            </a:r>
            <a:r>
              <a:rPr lang="ru-RU" dirty="0"/>
              <a:t> Геракла. </a:t>
            </a:r>
            <a:r>
              <a:rPr lang="ru-RU" dirty="0" smtClean="0"/>
              <a:t>По сказанию</a:t>
            </a:r>
            <a:r>
              <a:rPr lang="ru-RU" dirty="0"/>
              <a:t>, Рея передала новорождённого Зевса </a:t>
            </a:r>
            <a:r>
              <a:rPr lang="ru-RU" dirty="0" err="1"/>
              <a:t>Идейским</a:t>
            </a:r>
            <a:r>
              <a:rPr lang="ru-RU" dirty="0"/>
              <a:t> </a:t>
            </a:r>
            <a:r>
              <a:rPr lang="ru-RU" dirty="0" smtClean="0"/>
              <a:t>дактилям. </a:t>
            </a:r>
            <a:r>
              <a:rPr lang="ru-RU" dirty="0"/>
              <a:t>Пятеро из них пришли с Критской Иды в Олимпию, где был уже воздвигнут храм в честь Кроноса. Геракл, старший из братьев, победил всех в беге и был награждён за победу венком из дикой оливы. При этом Геракл установил состязания, которые должны были происходить через 5 лет, по числу прибывших в Олимпию </a:t>
            </a:r>
            <a:r>
              <a:rPr lang="ru-RU" dirty="0" err="1"/>
              <a:t>идейских</a:t>
            </a:r>
            <a:r>
              <a:rPr lang="ru-RU" dirty="0"/>
              <a:t> братьев.</a:t>
            </a:r>
            <a:endParaRPr lang="ru-RU" dirty="0"/>
          </a:p>
        </p:txBody>
      </p:sp>
      <p:pic>
        <p:nvPicPr>
          <p:cNvPr id="2050" name="Picture 2" descr="Проходной балл 2014 Проходной балл Поступаем вместе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4" y="1185138"/>
            <a:ext cx="4636578" cy="30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олотые дни Грец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693" y="4396848"/>
            <a:ext cx="3962400" cy="228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70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84" y="452718"/>
            <a:ext cx="9404723" cy="1400530"/>
          </a:xfrm>
        </p:spPr>
        <p:txBody>
          <a:bodyPr/>
          <a:lstStyle/>
          <a:p>
            <a:r>
              <a:rPr lang="ru-RU" dirty="0" smtClean="0"/>
              <a:t>Олимпийские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425" y="1457832"/>
            <a:ext cx="11154591" cy="5888358"/>
          </a:xfrm>
        </p:spPr>
        <p:txBody>
          <a:bodyPr/>
          <a:lstStyle/>
          <a:p>
            <a:r>
              <a:rPr lang="ru-RU" dirty="0"/>
              <a:t>Во время Олимпийских игр на всей территории Греции объявлялось священное перемирие. Бывшие враги могли состязаться за право быть самыми сильными, быстрыми, ловкими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античных Олимпийских играх соревновались и были зрителями только мужчины (в состязаниях могли участвовать все свободные греки: бедные и богатые, знатные и незнатные)</a:t>
            </a:r>
            <a:endParaRPr lang="ru-RU" dirty="0"/>
          </a:p>
        </p:txBody>
      </p:sp>
      <p:pic>
        <p:nvPicPr>
          <p:cNvPr id="14338" name="Picture 2" descr="10 фактов о древних олимпийских игр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83" y="3712217"/>
            <a:ext cx="2721404" cy="27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По столице древних Олимпийских игр - 21 Мая 2013 - О стран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950" y="3712217"/>
            <a:ext cx="3401756" cy="27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boombob.ru/img/picture/Jul/03/57baa8cb6e54d7b29e0b76cfb73baa8b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61" y="4286069"/>
            <a:ext cx="3226815" cy="157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74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Олимпийский огонь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513" y="1542172"/>
            <a:ext cx="6566114" cy="5315828"/>
          </a:xfrm>
        </p:spPr>
        <p:txBody>
          <a:bodyPr>
            <a:normAutofit/>
          </a:bodyPr>
          <a:lstStyle/>
          <a:p>
            <a:r>
              <a:rPr lang="ru-RU" dirty="0"/>
              <a:t>Незаменимым атрибутом Олимпийских игр был Олимпийский огонь. В Древней Греции существовал культ Прометея, который украл из Олимпа священный огонь и передал его людям, за что поплатился годами невероятных страданий. В честь Прометея древние греки зажигали Олимпийский огонь. </a:t>
            </a:r>
            <a:endParaRPr lang="ru-RU" dirty="0" smtClean="0"/>
          </a:p>
          <a:p>
            <a:r>
              <a:rPr lang="ru-RU" dirty="0"/>
              <a:t>Ч</a:t>
            </a:r>
            <a:r>
              <a:rPr lang="ru-RU" dirty="0" smtClean="0"/>
              <a:t>тоб </a:t>
            </a:r>
            <a:r>
              <a:rPr lang="ru-RU" dirty="0"/>
              <a:t>оказать честь Прометею, устраивались соревнования по бегу, где каждый бегун держал в руках зажженный факел с огнем. Победитель такого соревнования был удостоен чести зажигать огонь для жертвоприношения Зевсу, что считалось тогда очень важной миссией.</a:t>
            </a:r>
            <a:endParaRPr lang="ru-RU" dirty="0"/>
          </a:p>
        </p:txBody>
      </p:sp>
      <p:pic>
        <p:nvPicPr>
          <p:cNvPr id="13314" name="Picture 2" descr="В древней Олимпии зажжен огонь ХХХ летних Олимпийских игр. Рид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17" y="1054129"/>
            <a:ext cx="4133097" cy="289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amic.ru/images/gallery_09-2013/640.4-115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51" y="4136546"/>
            <a:ext cx="4128463" cy="25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060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635" y="337388"/>
            <a:ext cx="9404723" cy="1400530"/>
          </a:xfrm>
        </p:spPr>
        <p:txBody>
          <a:bodyPr/>
          <a:lstStyle/>
          <a:p>
            <a:r>
              <a:rPr lang="ru-RU" dirty="0" smtClean="0"/>
              <a:t>Спортивные сооружения Древней Олимпии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605" y="1853248"/>
            <a:ext cx="11351741" cy="4195481"/>
          </a:xfrm>
        </p:spPr>
        <p:txBody>
          <a:bodyPr/>
          <a:lstStyle/>
          <a:p>
            <a:r>
              <a:rPr lang="ru-RU" dirty="0"/>
              <a:t>Олимпийский стадион строился постепенно с увеличением популярности игр. Это был первый стадион в Древней Греции, на котором имелись трибуны. После модернизации в V веке до н. э. он мог принимать около 40 тыс. зрителей. Размеры спортивного поля стадиона составляли 212 на 32 метра, а на беговой дорожке могли одновременно бежать двадцать человек.</a:t>
            </a:r>
            <a:endParaRPr lang="ru-RU" dirty="0"/>
          </a:p>
        </p:txBody>
      </p:sp>
      <p:pic>
        <p:nvPicPr>
          <p:cNvPr id="3074" name="Picture 2" descr="Дневник Irena_69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" y="3553294"/>
            <a:ext cx="4362775" cy="296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Темная Башня Жизни - Показать сообщение отдельно - Олимпийский Иг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94" y="3553293"/>
            <a:ext cx="3005651" cy="296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елопоннес. Гре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79" y="3831287"/>
            <a:ext cx="3617011" cy="23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29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виды состязаний Олимпийских игр</a:t>
            </a:r>
            <a:endParaRPr lang="ru-RU" dirty="0"/>
          </a:p>
        </p:txBody>
      </p:sp>
      <p:pic>
        <p:nvPicPr>
          <p:cNvPr id="4098" name="Picture 2" descr="Тематические выходны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97" y="1853248"/>
            <a:ext cx="6384325" cy="483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82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Бег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202" y="1566886"/>
            <a:ext cx="3828603" cy="6135492"/>
          </a:xfrm>
        </p:spPr>
        <p:txBody>
          <a:bodyPr/>
          <a:lstStyle/>
          <a:p>
            <a:r>
              <a:rPr lang="ru-RU" dirty="0" smtClean="0"/>
              <a:t>Бег-один из самых древних видов состязаний.</a:t>
            </a:r>
            <a:r>
              <a:rPr lang="ru-RU" dirty="0"/>
              <a:t> Занятия и соревнования проводились на специальной площадке определенной длины, измеряемой в стадиях, чтобы бегуны могли развить скорость, и достаточной ширины – для участия многих атлетов. </a:t>
            </a:r>
            <a:endParaRPr lang="ru-RU" dirty="0"/>
          </a:p>
        </p:txBody>
      </p:sp>
      <p:pic>
        <p:nvPicPr>
          <p:cNvPr id="5122" name="Picture 2" descr="Древняя история олимпийских игр One of Lady - Журнал для женщ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76" y="806993"/>
            <a:ext cx="3633784" cy="272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pinions on Stadion (running rac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83" y="3647663"/>
            <a:ext cx="3596353" cy="29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34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Пенталон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500983"/>
            <a:ext cx="8946541" cy="4195481"/>
          </a:xfrm>
        </p:spPr>
        <p:txBody>
          <a:bodyPr/>
          <a:lstStyle/>
          <a:p>
            <a:r>
              <a:rPr lang="ru-RU" b="1" i="1" dirty="0"/>
              <a:t>Пентатлон (пятиборье) </a:t>
            </a:r>
            <a:r>
              <a:rPr lang="ru-RU" b="1" dirty="0"/>
              <a:t>– </a:t>
            </a:r>
            <a:r>
              <a:rPr lang="ru-RU" dirty="0"/>
              <a:t>состязание, состоящее из пяти видов атлетики – прыжок, метание диска, бег, метание копья, борьба. Однако неизвестно, как в пятиборье определялся победитель. Различные догадки сводятся к следующему: для того чтобы стать победителем, необходимо было выиграть не менее, чем в трех видах, обязательно включая борьбу.</a:t>
            </a:r>
            <a:endParaRPr lang="ru-RU" dirty="0"/>
          </a:p>
        </p:txBody>
      </p:sp>
      <p:pic>
        <p:nvPicPr>
          <p:cNvPr id="6146" name="Picture 2" descr="Пентат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8" y="4201297"/>
            <a:ext cx="3815763" cy="15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Ответы@Mail.Ru: во что были лдеты участники олимпийских игр в древней гре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950" y="4124549"/>
            <a:ext cx="3757316" cy="174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ятиборье (пентатлон)- главное состязание Олимпийских игр, которое - Фото 7088/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27" y="3871162"/>
            <a:ext cx="3962486" cy="247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81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926</TotalTime>
  <Words>264</Words>
  <Application>Microsoft Office PowerPoint</Application>
  <PresentationFormat>Широкоэкранный</PresentationFormat>
  <Paragraphs>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Ион</vt:lpstr>
      <vt:lpstr>Древние олимпийские игры</vt:lpstr>
      <vt:lpstr>Олимпийские игры</vt:lpstr>
      <vt:lpstr>История игр</vt:lpstr>
      <vt:lpstr>Олимпийские игры</vt:lpstr>
      <vt:lpstr>Олимпийский огонь</vt:lpstr>
      <vt:lpstr>Спортивные сооружения Древней Олимпии</vt:lpstr>
      <vt:lpstr>Основные виды состязаний Олимпийских игр</vt:lpstr>
      <vt:lpstr>Бег </vt:lpstr>
      <vt:lpstr>Пенталон</vt:lpstr>
      <vt:lpstr>Стрельба из лука</vt:lpstr>
      <vt:lpstr>Кулачный бой</vt:lpstr>
      <vt:lpstr>Фехтование</vt:lpstr>
      <vt:lpstr>Соревнования на колесницах</vt:lpstr>
      <vt:lpstr>Панкратион</vt:lpstr>
      <vt:lpstr>Состязания факельщиков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Древние олимпийские игры</dc:title>
  <dc:creator>--</dc:creator>
  <cp:lastModifiedBy>--</cp:lastModifiedBy>
  <cp:revision>15</cp:revision>
  <dcterms:created xsi:type="dcterms:W3CDTF">2015-02-27T17:16:34Z</dcterms:created>
  <dcterms:modified xsi:type="dcterms:W3CDTF">2015-02-28T08:43:26Z</dcterms:modified>
</cp:coreProperties>
</file>