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0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Техника безопасности на уроке физкультуры 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ученица 11 класса «А» </a:t>
            </a:r>
            <a:br>
              <a:rPr lang="ru-RU" dirty="0" smtClean="0"/>
            </a:br>
            <a:r>
              <a:rPr lang="ru-RU" dirty="0" smtClean="0"/>
              <a:t>Королёва Ксения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48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104" y="2285999"/>
            <a:ext cx="5397791" cy="3940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567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73039"/>
            <a:ext cx="9601196" cy="1303867"/>
          </a:xfrm>
        </p:spPr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955" y="2415263"/>
            <a:ext cx="9985421" cy="36506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Уроки по физической культуре всегда связаны с повышенным риском травматизма. Это накладывает на учителя по физкультуре высокие требования к исполнению техники безопасности. Преподаватель, а также каждый ученик должны неукоснительно придерживаться установленных правил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Техника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безопасности на уроках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физкультуры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предполагает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что ученики с ней будут ознакомлены еще до того как приступят к занятиям.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10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465" y="2104533"/>
            <a:ext cx="6220229" cy="40362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945" y="763191"/>
            <a:ext cx="9871651" cy="1477733"/>
          </a:xfrm>
        </p:spPr>
        <p:txBody>
          <a:bodyPr>
            <a:normAutofit/>
          </a:bodyPr>
          <a:lstStyle/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grande"/>
              </a:rPr>
              <a:t>К урокам физической культуры допускаются: учащиеся, прошедшие Инструктаж по технике безопасности. учащиеся, имеющие допуск врача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grande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grande"/>
              </a:rPr>
              <a:t>(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grande"/>
              </a:rPr>
              <a:t>основная и подготовительная группа здоровья)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60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374" y="1046528"/>
            <a:ext cx="8544057" cy="1001214"/>
          </a:xfrm>
        </p:spPr>
        <p:txBody>
          <a:bodyPr/>
          <a:lstStyle/>
          <a:p>
            <a:r>
              <a:rPr lang="ru-RU" dirty="0" smtClean="0"/>
              <a:t>Вводные положения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561" y="2621325"/>
            <a:ext cx="10373394" cy="34961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0000"/>
                </a:solidFill>
                <a:latin typeface="lucida grande"/>
              </a:rPr>
              <a:t>На уроках физической культуры необходимо знать: </a:t>
            </a:r>
            <a:endParaRPr lang="ru-RU" sz="2600" b="1" dirty="0" smtClean="0">
              <a:solidFill>
                <a:srgbClr val="000000"/>
              </a:solidFill>
              <a:latin typeface="lucida grande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0000"/>
                </a:solidFill>
                <a:latin typeface="lucida grande"/>
              </a:rPr>
              <a:t>Со </a:t>
            </a:r>
            <a:r>
              <a:rPr lang="ru-RU" sz="2600" dirty="0">
                <a:solidFill>
                  <a:srgbClr val="000000"/>
                </a:solidFill>
                <a:latin typeface="lucida grande"/>
              </a:rPr>
              <a:t>звонком на урок учащиеся собираются на построение в спортивном зале. Из спортивного зала учащиеся не выходят без сопровождения, или предупреждения учителя физкультуры</a:t>
            </a:r>
            <a:r>
              <a:rPr lang="ru-RU" sz="2600" dirty="0" smtClean="0">
                <a:solidFill>
                  <a:srgbClr val="000000"/>
                </a:solidFill>
                <a:latin typeface="lucida grande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333333"/>
                </a:solidFill>
                <a:latin typeface="Arial" panose="020B0604020202020204" pitchFamily="34" charset="0"/>
              </a:rPr>
              <a:t>Ученики, имеющие полное либо частичное освобождение от занятий по физкультуре, должны присутствовать на уроке.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333333"/>
                </a:solidFill>
                <a:latin typeface="Arial" panose="020B0604020202020204" pitchFamily="34" charset="0"/>
              </a:rPr>
              <a:t>После болезни ученики обязаны предоставить преподавателю справку из медицинского учреждения;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333333"/>
                </a:solidFill>
                <a:latin typeface="Arial" panose="020B0604020202020204" pitchFamily="34" charset="0"/>
              </a:rPr>
              <a:t>Учащиеся для занятий по физической культуре обязаны иметь при себе чистую спортивную обувь и спортивную </a:t>
            </a:r>
            <a:r>
              <a:rPr lang="ru-RU" sz="2600" dirty="0" smtClean="0">
                <a:solidFill>
                  <a:srgbClr val="333333"/>
                </a:solidFill>
                <a:latin typeface="Arial" panose="020B0604020202020204" pitchFamily="34" charset="0"/>
              </a:rPr>
              <a:t>форму. </a:t>
            </a:r>
            <a:r>
              <a:rPr lang="ru-RU" sz="2600" dirty="0">
                <a:solidFill>
                  <a:srgbClr val="333333"/>
                </a:solidFill>
                <a:latin typeface="Arial" panose="020B0604020202020204" pitchFamily="34" charset="0"/>
              </a:rPr>
              <a:t>В случае если урок проводится на улице, спортивная одежда и обувь должна соответствовать текущим погодным условиям;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333333"/>
                </a:solidFill>
                <a:latin typeface="Arial" panose="020B0604020202020204" pitchFamily="34" charset="0"/>
              </a:rPr>
              <a:t>На занятиях физкультуры запрещено жевать жевательную резинку или употреблять </a:t>
            </a:r>
            <a:r>
              <a:rPr lang="ru-RU" sz="2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пищу, пользоваться телефоном;</a:t>
            </a:r>
            <a:endParaRPr lang="ru-RU" sz="2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333333"/>
                </a:solidFill>
                <a:latin typeface="Arial" panose="020B0604020202020204" pitchFamily="34" charset="0"/>
              </a:rPr>
              <a:t>После физической нагрузки ученикам нельзя пить холодную воду во избежание простудных заболеваний.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61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121" y="715784"/>
            <a:ext cx="5880916" cy="3920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9" y="3580328"/>
            <a:ext cx="5307206" cy="3567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03" y="3127520"/>
            <a:ext cx="4701788" cy="3017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2314" t="-6925" r="2354" b="-53"/>
          <a:stretch/>
        </p:blipFill>
        <p:spPr>
          <a:xfrm>
            <a:off x="7762741" y="487991"/>
            <a:ext cx="2897745" cy="2639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279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345" b="6891"/>
          <a:stretch/>
        </p:blipFill>
        <p:spPr>
          <a:xfrm>
            <a:off x="8572902" y="811841"/>
            <a:ext cx="2876550" cy="2537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896" y="3704554"/>
            <a:ext cx="2251120" cy="22674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762" y="2080411"/>
            <a:ext cx="8969061" cy="4990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122255"/>
                </a:solidFill>
                <a:latin typeface="DroidSansRegular"/>
              </a:rPr>
              <a:t>Техника </a:t>
            </a:r>
            <a:r>
              <a:rPr lang="ru-RU" sz="1800" dirty="0">
                <a:solidFill>
                  <a:srgbClr val="122255"/>
                </a:solidFill>
                <a:latin typeface="DroidSansRegular"/>
              </a:rPr>
              <a:t>безопасности на уроках </a:t>
            </a:r>
            <a:r>
              <a:rPr lang="ru-RU" sz="1800" dirty="0" smtClean="0">
                <a:solidFill>
                  <a:srgbClr val="122255"/>
                </a:solidFill>
                <a:latin typeface="DroidSansRegular"/>
              </a:rPr>
              <a:t>   физкультуры </a:t>
            </a:r>
            <a:r>
              <a:rPr lang="ru-RU" sz="1800" dirty="0">
                <a:solidFill>
                  <a:srgbClr val="122255"/>
                </a:solidFill>
                <a:latin typeface="DroidSansRegular"/>
              </a:rPr>
              <a:t>до начала </a:t>
            </a:r>
            <a:r>
              <a:rPr lang="ru-RU" sz="1800" dirty="0" smtClean="0">
                <a:solidFill>
                  <a:srgbClr val="122255"/>
                </a:solidFill>
                <a:latin typeface="DroidSansRegular"/>
              </a:rPr>
              <a:t> занятий:</a:t>
            </a:r>
            <a:endParaRPr lang="ru-RU" sz="1800" dirty="0">
              <a:solidFill>
                <a:srgbClr val="122255"/>
              </a:solidFill>
              <a:latin typeface="DroidSansRegular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Ученики должны переодеваться в специально отведенном для этих целей помещении – раздевалке. Мальчики и девочки должны переодеваться в раздельных помещениях. На занятие ученик должен выходить в спортивной форме и обуви;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Перед уроком необходимо снять с себя и убрать из карманов все предметы, которые могут представлять собой опасность при занятиях физкультурой – браслеты, перстни, часы и так далее.;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С разрешения учителя школьники могут приходить на место проведения урока;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rgbClr val="333333"/>
                </a:solidFill>
                <a:latin typeface="Arial" panose="020B0604020202020204" pitchFamily="34" charset="0"/>
              </a:rPr>
              <a:t>Перед уроком физкультуры с разрешения преподавателя ученики могут аккуратно подготовить спортивный инвентарь;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519" y="792933"/>
            <a:ext cx="1835507" cy="128747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1463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635" y="2730120"/>
            <a:ext cx="6007713" cy="41278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733" y="2556932"/>
            <a:ext cx="9664521" cy="24143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Во время упражнений выполнять соответствующие правила техники безопасности: соблюдать дистанцию, избегать несанкционированных падений, столкновений и так далее</a:t>
            </a:r>
            <a:r>
              <a:rPr lang="ru-RU" sz="20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При ухудшении самочувствия или получении травмы школьник обязан немедленно прекратить занятие физическими упражнениями и сообщить об этом преподавателю</a:t>
            </a:r>
            <a:r>
              <a:rPr lang="ru-RU" sz="20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При необходимости и с разрешения преподавателя ученики убирают спортивный инвентарь;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Ученики после разрешения учителя по физкультуре организованно и спокойно покидают место спортивных занятий и идут в раздевалку;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70908"/>
          <a:stretch/>
        </p:blipFill>
        <p:spPr>
          <a:xfrm>
            <a:off x="1625857" y="670177"/>
            <a:ext cx="8720271" cy="15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13" y="466977"/>
            <a:ext cx="9601196" cy="1303867"/>
          </a:xfrm>
        </p:spPr>
        <p:txBody>
          <a:bodyPr/>
          <a:lstStyle/>
          <a:p>
            <a:r>
              <a:rPr lang="ru-RU" dirty="0" smtClean="0"/>
              <a:t>Первая помощь при травмах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956" y="1680067"/>
            <a:ext cx="3272798" cy="2181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54" y="1540068"/>
            <a:ext cx="4617344" cy="2321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726" y="1418291"/>
            <a:ext cx="2487473" cy="2443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037" y="3861932"/>
            <a:ext cx="4244462" cy="2194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56" y="3927259"/>
            <a:ext cx="2876550" cy="2295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8734" y="3964040"/>
            <a:ext cx="3116575" cy="3000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30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6764" y="792526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Техника безопасности – это важный элемент учебного процесса, поэтому к нему надо относиться серьезно в первую очередь каждому из преподавателей, внимательно проверяя состояние инвентаря и контролируя поведения школьников.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01" y="2140532"/>
            <a:ext cx="7810721" cy="39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2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420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DroidSansRegular</vt:lpstr>
      <vt:lpstr>Garamond</vt:lpstr>
      <vt:lpstr>lucida grande</vt:lpstr>
      <vt:lpstr>Wingdings</vt:lpstr>
      <vt:lpstr>Натуральные материалы</vt:lpstr>
      <vt:lpstr>Техника безопасности на уроке физкультуры </vt:lpstr>
      <vt:lpstr>Введение </vt:lpstr>
      <vt:lpstr>К урокам физической культуры допускаются: учащиеся, прошедшие Инструктаж по технике безопасности. учащиеся, имеющие допуск врача  (основная и подготовительная группа здоровья)</vt:lpstr>
      <vt:lpstr>Вводные положения </vt:lpstr>
      <vt:lpstr>Презентация PowerPoint</vt:lpstr>
      <vt:lpstr>Презентация PowerPoint</vt:lpstr>
      <vt:lpstr>Презентация PowerPoint</vt:lpstr>
      <vt:lpstr>Первая помощь при травмах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уроке физкультуры</dc:title>
  <dc:creator>1</dc:creator>
  <cp:lastModifiedBy>1</cp:lastModifiedBy>
  <cp:revision>7</cp:revision>
  <dcterms:created xsi:type="dcterms:W3CDTF">2015-10-24T21:18:56Z</dcterms:created>
  <dcterms:modified xsi:type="dcterms:W3CDTF">2015-10-24T22:16:46Z</dcterms:modified>
</cp:coreProperties>
</file>