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CDFB1C-4E9E-48AC-AEB8-3796675BB8BA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AB6A140-DBF5-43B7-95E8-D936284B0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8068206" cy="220980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dirty="0" smtClean="0"/>
              <a:t>Вредные привычки. </a:t>
            </a:r>
            <a:br>
              <a:rPr lang="ru-RU" dirty="0" smtClean="0"/>
            </a:br>
            <a:r>
              <a:rPr lang="ru-RU" dirty="0" smtClean="0"/>
              <a:t>Спорт как профилактика вредных привычек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276800"/>
            <a:ext cx="6480720" cy="153657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Презентацию подготовила</a:t>
            </a:r>
          </a:p>
          <a:p>
            <a:pPr algn="ctr"/>
            <a:r>
              <a:rPr lang="ru-RU" sz="2200" dirty="0" smtClean="0"/>
              <a:t>Ученица 11 «А» класса</a:t>
            </a:r>
          </a:p>
          <a:p>
            <a:pPr algn="ctr"/>
            <a:r>
              <a:rPr lang="ru-RU" sz="2200" dirty="0" smtClean="0"/>
              <a:t>Гимназии № 16</a:t>
            </a:r>
          </a:p>
          <a:p>
            <a:pPr algn="ctr"/>
            <a:r>
              <a:rPr lang="ru-RU" sz="2200" dirty="0" smtClean="0"/>
              <a:t>Петренко Наталия</a:t>
            </a:r>
          </a:p>
          <a:p>
            <a:endParaRPr lang="ru-RU" dirty="0"/>
          </a:p>
        </p:txBody>
      </p:sp>
      <p:pic>
        <p:nvPicPr>
          <p:cNvPr id="24578" name="Picture 2" descr="http://rybkovskaya.ru/wp-content/uploads/2012/03/vrednye_privy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3750417" cy="28803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Между спортом и вредными привычками выбор в пользу спорта очевиден. Постоянно проводятся мероприятия, которые пропагандируют занятия спортом, проводятся различные дни здоровья и прочие вещи. Вы можете начать хотя бы с них. Ну а потом, кто знает, возможно вы будете мотивированы уже без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подталкиваний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 стороны заниматься спортом на постоянной основе. И тогда вы будете счастливы от того, что живёте полной жизнью, что чувствуете себя хорошо а ведь это так важно. Ведь что у вас есть, кроме собственного тела? Его надо беречь, а не разрушать. Потому если не спорт альтернатива пагубным привычкам, то что?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36912"/>
            <a:ext cx="848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Вечное противостояние…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Чтобы нация была здоровой, необходимо, чтобы у людей на уровне менталитета вырабатывались здоровые привычки. К сожалению, негативные привычки широко распространены в наше время. На деле масштабы вредных привычек являются поистине пугающими. К примеру, курит по статистике приблизительно каждый третий взрослый человек. А занимается спортом явно куда меньшее количество. </a:t>
            </a:r>
            <a:endParaRPr lang="ru-RU" sz="2000" dirty="0"/>
          </a:p>
        </p:txBody>
      </p:sp>
      <p:pic>
        <p:nvPicPr>
          <p:cNvPr id="11270" name="Picture 6" descr="http://www.vrednye.ru/wp-content/uploads/2015/05/kakie-byvayut-vrednye-privychki-01.jpg"/>
          <p:cNvPicPr>
            <a:picLocks noChangeAspect="1" noChangeArrowheads="1"/>
          </p:cNvPicPr>
          <p:nvPr/>
        </p:nvPicPr>
        <p:blipFill>
          <a:blip r:embed="rId2" cstate="print"/>
          <a:srcRect b="14576"/>
          <a:stretch>
            <a:fillRect/>
          </a:stretch>
        </p:blipFill>
        <p:spPr bwMode="auto">
          <a:xfrm>
            <a:off x="323528" y="3933056"/>
            <a:ext cx="3937938" cy="2520280"/>
          </a:xfrm>
          <a:prstGeom prst="rect">
            <a:avLst/>
          </a:prstGeom>
          <a:noFill/>
        </p:spPr>
      </p:pic>
      <p:pic>
        <p:nvPicPr>
          <p:cNvPr id="11274" name="Picture 10" descr="http://aniramia.ru/wp-content/uploads/2011/12/vrednay-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43218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Истинный враг человека -вредная привычка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Вредные привычки - навязчивые действия, которые отрицательно сказываются на поведении человека, его физическом и психическом развитии. Говоря о вредных привычках, в первую очередь имеют в виду курение, алкоголь. Однако ими круг вредных привычек не исчерпывается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 descr="http://www.artofcare.ru/files/images/other/smo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240361" cy="2376264"/>
          </a:xfrm>
          <a:prstGeom prst="rect">
            <a:avLst/>
          </a:prstGeom>
          <a:noFill/>
        </p:spPr>
      </p:pic>
      <p:pic>
        <p:nvPicPr>
          <p:cNvPr id="10244" name="Picture 4" descr="https://semya.tv/images/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2232248" cy="3137697"/>
          </a:xfrm>
          <a:prstGeom prst="rect">
            <a:avLst/>
          </a:prstGeom>
          <a:noFill/>
        </p:spPr>
      </p:pic>
      <p:pic>
        <p:nvPicPr>
          <p:cNvPr id="10246" name="Picture 6" descr="http://krasaru.ru/uploads/posts/2010-07/1280460794_tablentk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880320" cy="245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100" dirty="0" smtClean="0"/>
              <a:t>Важность спорта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Хорошая </a:t>
            </a:r>
            <a:r>
              <a:rPr lang="ru-RU" sz="2000" dirty="0" smtClean="0"/>
              <a:t>фигура, крепкое сердце, выносливость – всё это даёт только спорт. А любые привычки, напротив, это только лишь забирают. </a:t>
            </a:r>
            <a:r>
              <a:rPr lang="ru-RU" sz="2000" dirty="0" smtClean="0"/>
              <a:t>Человек</a:t>
            </a:r>
            <a:r>
              <a:rPr lang="ru-RU" sz="2000" dirty="0" smtClean="0"/>
              <a:t>, чтобы чувствовать себя хорошо, согласно учёным, должен проходить в день около восьми тысяч шагов, что очень грубо можно приравнять к пяти километрам. </a:t>
            </a:r>
            <a:endParaRPr lang="ru-RU" sz="2000" dirty="0"/>
          </a:p>
        </p:txBody>
      </p:sp>
      <p:pic>
        <p:nvPicPr>
          <p:cNvPr id="11268" name="Picture 4" descr="Спорт против вредных привычек – вечное противостояние"/>
          <p:cNvPicPr>
            <a:picLocks noChangeAspect="1" noChangeArrowheads="1"/>
          </p:cNvPicPr>
          <p:nvPr/>
        </p:nvPicPr>
        <p:blipFill>
          <a:blip r:embed="rId2" cstate="print"/>
          <a:srcRect r="8801" b="13510"/>
          <a:stretch>
            <a:fillRect/>
          </a:stretch>
        </p:blipFill>
        <p:spPr bwMode="auto">
          <a:xfrm>
            <a:off x="539552" y="3429000"/>
            <a:ext cx="3952439" cy="2808312"/>
          </a:xfrm>
          <a:prstGeom prst="rect">
            <a:avLst/>
          </a:prstGeom>
          <a:noFill/>
        </p:spPr>
      </p:pic>
      <p:pic>
        <p:nvPicPr>
          <p:cNvPr id="11270" name="Picture 6" descr="https://health.mail.ru/pic/news/2011/09/04/4b/59/4b59cacec671df4fcde797326ef55aaa_1.jpg"/>
          <p:cNvPicPr>
            <a:picLocks noChangeAspect="1" noChangeArrowheads="1"/>
          </p:cNvPicPr>
          <p:nvPr/>
        </p:nvPicPr>
        <p:blipFill>
          <a:blip r:embed="rId3" cstate="print"/>
          <a:srcRect l="6600" t="6600" r="12002" b="7602"/>
          <a:stretch>
            <a:fillRect/>
          </a:stretch>
        </p:blipFill>
        <p:spPr bwMode="auto">
          <a:xfrm>
            <a:off x="5004048" y="2996952"/>
            <a:ext cx="321081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Взаимозаменяемость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Спорт </a:t>
            </a:r>
            <a:r>
              <a:rPr lang="ru-RU" sz="2000" dirty="0" smtClean="0"/>
              <a:t>не только лучше вредных привычек – он запросто может </a:t>
            </a:r>
            <a:r>
              <a:rPr lang="ru-RU" sz="2000" dirty="0" smtClean="0"/>
              <a:t>заменить </a:t>
            </a:r>
            <a:r>
              <a:rPr lang="ru-RU" sz="2000" dirty="0" smtClean="0"/>
              <a:t>их. Всё очень просто. Когда вы занимаетесь спортом, то в вашей </a:t>
            </a:r>
            <a:r>
              <a:rPr lang="ru-RU" sz="2000" dirty="0" err="1" smtClean="0"/>
              <a:t>лимбической</a:t>
            </a:r>
            <a:r>
              <a:rPr lang="ru-RU" sz="2000" dirty="0" smtClean="0"/>
              <a:t> системе вырабатывается </a:t>
            </a:r>
            <a:r>
              <a:rPr lang="ru-RU" sz="2000" dirty="0" err="1" smtClean="0"/>
              <a:t>эндорфин</a:t>
            </a:r>
            <a:r>
              <a:rPr lang="ru-RU" sz="2000" dirty="0" smtClean="0"/>
              <a:t>, а также адреналин. Они придают вам столько приятных ощущений, сколько порой не могут дать алкоголь, наркотики и сигареты. Вот почему у бегунов и иных спортсменов возникает такое невероятное окрылённое </a:t>
            </a:r>
            <a:r>
              <a:rPr lang="ru-RU" sz="2000" dirty="0" smtClean="0"/>
              <a:t>состояние</a:t>
            </a:r>
            <a:endParaRPr lang="ru-RU" sz="2000" dirty="0"/>
          </a:p>
        </p:txBody>
      </p:sp>
      <p:pic>
        <p:nvPicPr>
          <p:cNvPr id="10245" name="Picture 5" descr="Спорт против вредных привычек – вечное противостояние"/>
          <p:cNvPicPr>
            <a:picLocks noChangeAspect="1" noChangeArrowheads="1"/>
          </p:cNvPicPr>
          <p:nvPr/>
        </p:nvPicPr>
        <p:blipFill>
          <a:blip r:embed="rId2" cstate="print"/>
          <a:srcRect r="1601" b="14766"/>
          <a:stretch>
            <a:fillRect/>
          </a:stretch>
        </p:blipFill>
        <p:spPr bwMode="auto">
          <a:xfrm>
            <a:off x="1907704" y="3573016"/>
            <a:ext cx="54006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_GlQE-tfdtgY/R97izyYz0zI/AAAAAAAAAbk/vh7zVfyLAH0/s400/prot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2806055" cy="2793242"/>
          </a:xfrm>
          <a:prstGeom prst="rect">
            <a:avLst/>
          </a:prstGeom>
          <a:noFill/>
        </p:spPr>
      </p:pic>
      <p:pic>
        <p:nvPicPr>
          <p:cNvPr id="8198" name="Picture 6" descr="http://xn----8sbirdcwdj7bl2hk.xn--p1ai/200/198/6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619500" cy="2714626"/>
          </a:xfrm>
          <a:prstGeom prst="rect">
            <a:avLst/>
          </a:prstGeom>
          <a:noFill/>
        </p:spPr>
      </p:pic>
      <p:pic>
        <p:nvPicPr>
          <p:cNvPr id="8200" name="Picture 8" descr="http://sf-misis.ru/sites/default/files/field/image/OPK/studlife/agit29/f/big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45024"/>
            <a:ext cx="4248472" cy="2878340"/>
          </a:xfrm>
          <a:prstGeom prst="rect">
            <a:avLst/>
          </a:prstGeom>
          <a:noFill/>
        </p:spPr>
      </p:pic>
      <p:pic>
        <p:nvPicPr>
          <p:cNvPr id="8202" name="Picture 10" descr="http://cs10978.vk.me/g36241485/a_85c5f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040"/>
            <a:ext cx="2625080" cy="269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здоровья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43924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ЗДОРОВЬЕ = занятия физкультурой и спортом , а также: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--соблюдение режима дня </a:t>
            </a:r>
            <a:br>
              <a:rPr lang="ru-RU" sz="2400" dirty="0" smtClean="0"/>
            </a:br>
            <a:r>
              <a:rPr lang="ru-RU" sz="2400" dirty="0" smtClean="0"/>
              <a:t>-- закаливание</a:t>
            </a:r>
            <a:br>
              <a:rPr lang="ru-RU" sz="2400" dirty="0" smtClean="0"/>
            </a:br>
            <a:r>
              <a:rPr lang="ru-RU" sz="2400" dirty="0" smtClean="0"/>
              <a:t>--правильное питание </a:t>
            </a:r>
            <a:br>
              <a:rPr lang="ru-RU" sz="2400" dirty="0" smtClean="0"/>
            </a:br>
            <a:r>
              <a:rPr lang="ru-RU" sz="2400" dirty="0" smtClean="0"/>
              <a:t>--личная гигиена </a:t>
            </a:r>
            <a:br>
              <a:rPr lang="ru-RU" sz="2400" dirty="0" smtClean="0"/>
            </a:br>
            <a:r>
              <a:rPr lang="ru-RU" sz="2400" dirty="0" smtClean="0"/>
              <a:t>--сон </a:t>
            </a:r>
            <a:br>
              <a:rPr lang="ru-RU" sz="2400" dirty="0" smtClean="0"/>
            </a:br>
            <a:r>
              <a:rPr lang="ru-RU" sz="2400" dirty="0" smtClean="0"/>
              <a:t>--хорошее настроение </a:t>
            </a:r>
            <a:br>
              <a:rPr lang="ru-RU" sz="2400" dirty="0" smtClean="0"/>
            </a:br>
            <a:r>
              <a:rPr lang="ru-RU" sz="2400" dirty="0" smtClean="0"/>
              <a:t>--отказ от вредных привычек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gimnasium12.ucoz.ru/_nw/4/95419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376264" cy="2232248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здоров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924" y="4005064"/>
            <a:ext cx="3823524" cy="2535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Зарядка - комплекс упражнений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1"/>
            <a:ext cx="88204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Ходьба на месте.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Ноги вместе, руки опущены. На счет 1 - делая вдох, поднять руки через стороны вверх; на счет 2 - на выдохе опустить.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Ноги вместе, на счет 1(раз) - поднимаемся на носки, руки поднимаем в верх по кругу, вдох; на счет 2 - опускаемся, опускаем руки, выдох.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Ноги на ширине плеч, руки на поясе, наклоны головой влево, вправо - на счет 1 голову наклонили влево; на счет 2 вернулись в исходное положение; на счет 3 наклонили вправо; на счет 4 вернулись в исходное положение.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5. Ноги на ширине плеч, на счет 1 - левую руку вверх, правую вниз; на счет 2,3 - рывки руками, вдох; на счет 4 - вернуться в исходное положение, выдох. 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7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6. Ноги на ширине плеч, на счет 1 - руки перед собой; на счет 2 ,3 рывки руками перед собой, вдох; на счет 4 - вернулись в исходное положение, выдох.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7. Ноги на ширине плеч, руки на поясе, наклоны туловища влево и право, на счет 1, 2 - наклон влево; на счет 3,4 - наклон вправо.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8. Ноги на ширине плеч, руками можно попытаться достать до носков, наклоны туловища вперед назад, на счет 1, 2 - наклон вперед, тянемся руками вниз, выдох; на счет 3,4 - возвращаемся в исходное положение и выполняем наклон назад, вдох.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9. Ноги на ширине плеч, руки перед грудью, пальцы переплетены. На счет 1 - поворот туловища влево, вдох; на счет 2 - исходное положение, выдох; на счет 3 - наклон назад, руки за голову, вдох; на счет 4 - исходное положение, выдох. То же самое вправо.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Зарядка - комплекс упражнений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341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Вредные привычки.  Спорт как профилактика вредных привычек</vt:lpstr>
      <vt:lpstr>Вечное противостояние…</vt:lpstr>
      <vt:lpstr>Истинный враг человека -вредная привычка</vt:lpstr>
      <vt:lpstr>Важность спорта </vt:lpstr>
      <vt:lpstr>Взаимозаменяемость</vt:lpstr>
      <vt:lpstr>Слайд 6</vt:lpstr>
      <vt:lpstr>Секрет здоровья</vt:lpstr>
      <vt:lpstr>Зарядка - комплекс упражнений </vt:lpstr>
      <vt:lpstr>Зарядка - комплекс упражнений </vt:lpstr>
      <vt:lpstr>Заключение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привычки.  Спорт как профилактика вредных привычек</dc:title>
  <dc:creator>1</dc:creator>
  <cp:lastModifiedBy>1</cp:lastModifiedBy>
  <cp:revision>20</cp:revision>
  <dcterms:created xsi:type="dcterms:W3CDTF">2016-04-20T15:45:31Z</dcterms:created>
  <dcterms:modified xsi:type="dcterms:W3CDTF">2016-05-02T07:55:24Z</dcterms:modified>
</cp:coreProperties>
</file>