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2" r:id="rId7"/>
    <p:sldId id="263" r:id="rId8"/>
    <p:sldId id="268" r:id="rId9"/>
    <p:sldId id="266" r:id="rId10"/>
    <p:sldId id="267" r:id="rId11"/>
    <p:sldId id="269" r:id="rId12"/>
    <p:sldId id="257" r:id="rId13"/>
    <p:sldId id="25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72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848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720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85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93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017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601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59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6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090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252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676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79F1-3974-4302-8191-4710A61D8A4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05F0-760B-4540-A26A-775FA7F3F2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828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по теме: «Теорема Пифагора»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61685" y="5538414"/>
            <a:ext cx="7706315" cy="553103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 математики </a:t>
            </a:r>
            <a:r>
              <a:rPr lang="ru-RU" dirty="0" err="1" smtClean="0"/>
              <a:t>Пуриц</a:t>
            </a:r>
            <a:r>
              <a:rPr lang="ru-RU" dirty="0" smtClean="0"/>
              <a:t> В.Д. </a:t>
            </a:r>
            <a:r>
              <a:rPr lang="en-US" dirty="0"/>
              <a:t>p</a:t>
            </a:r>
            <a:r>
              <a:rPr lang="en-US" dirty="0" smtClean="0"/>
              <a:t>urits.vera@mail.ru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56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>
            <a:normAutofit/>
          </a:bodyPr>
          <a:lstStyle/>
          <a:p>
            <a:pPr eaLnBrk="1" hangingPunct="1"/>
            <a:r>
              <a:rPr lang="ru-RU" sz="3600" dirty="0" smtClean="0"/>
              <a:t>Задача №2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28801"/>
            <a:ext cx="10261600" cy="4386263"/>
          </a:xfrm>
        </p:spPr>
        <p:txBody>
          <a:bodyPr lIns="92075" tIns="46038" rIns="92075" bIns="46038">
            <a:normAutofit/>
          </a:bodyPr>
          <a:lstStyle/>
          <a:p>
            <a:pPr eaLnBrk="1" hangingPunct="1"/>
            <a:r>
              <a:rPr lang="ru-RU" sz="2400" dirty="0" smtClean="0"/>
              <a:t>Записать теорему Пифагора для треугольника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 rot="-1552381">
            <a:off x="2637254" y="2393541"/>
            <a:ext cx="5985933" cy="2343150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669833" y="5483002"/>
            <a:ext cx="141516" cy="2785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180167" y="3490914"/>
            <a:ext cx="554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А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285068" y="5875339"/>
            <a:ext cx="3145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В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8941175" y="323851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С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3309643" y="5494491"/>
            <a:ext cx="372234" cy="18611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5076" y="1458590"/>
            <a:ext cx="4288779" cy="2530783"/>
          </a:xfrm>
        </p:spPr>
        <p:txBody>
          <a:bodyPr lIns="92075" tIns="46038" rIns="92075" bIns="46038" anchor="ctr">
            <a:noAutofit/>
          </a:bodyPr>
          <a:lstStyle/>
          <a:p>
            <a:pPr eaLnBrk="1" hangingPunct="1"/>
            <a:r>
              <a:rPr lang="ru-RU" sz="2000" dirty="0" smtClean="0"/>
              <a:t>На какое расстояние надо отодвинуть от стены дома нижний конец лестницы длиною 17м, чтобы верхний конец её достал до слухового окна, находящегося на высоте 15м от поверхности земли?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7251" y="2286000"/>
            <a:ext cx="5462629" cy="3184525"/>
          </a:xfrm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ru-RU" dirty="0" smtClean="0"/>
              <a:t>                                 </a:t>
            </a:r>
            <a:r>
              <a:rPr lang="ru-RU" i="1" dirty="0" smtClean="0">
                <a:solidFill>
                  <a:srgbClr val="990000"/>
                </a:solidFill>
                <a:cs typeface="Arial" charset="0"/>
              </a:rPr>
              <a:t>                               </a:t>
            </a:r>
          </a:p>
          <a:p>
            <a:pPr eaLnBrk="1" hangingPunct="1">
              <a:buFontTx/>
              <a:buNone/>
            </a:pPr>
            <a:r>
              <a:rPr lang="ru-RU" i="1" dirty="0" smtClean="0">
                <a:solidFill>
                  <a:srgbClr val="990000"/>
                </a:solidFill>
                <a:cs typeface="Arial" charset="0"/>
              </a:rPr>
              <a:t>                                      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1658757" y="2511483"/>
            <a:ext cx="3839633" cy="280987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385225" y="3427555"/>
            <a:ext cx="10816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17м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296943" y="5365400"/>
            <a:ext cx="409209" cy="59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531081" y="542735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С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5401284" y="5372298"/>
            <a:ext cx="505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В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1487175" y="2103565"/>
            <a:ext cx="324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А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956734" y="3880104"/>
            <a:ext cx="583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15м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5997" y="3940822"/>
            <a:ext cx="24281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Дано: </a:t>
            </a:r>
            <a:r>
              <a:rPr lang="ru-RU" sz="2400" i="1" dirty="0" smtClean="0">
                <a:cs typeface="Arial" charset="0"/>
              </a:rPr>
              <a:t>▲АВС</a:t>
            </a:r>
          </a:p>
          <a:p>
            <a:r>
              <a:rPr lang="ru-RU" sz="2400" i="1" dirty="0" smtClean="0">
                <a:cs typeface="Arial" charset="0"/>
              </a:rPr>
              <a:t>АВ=17м, АС=15м,</a:t>
            </a:r>
          </a:p>
          <a:p>
            <a:r>
              <a:rPr lang="ru-RU" sz="2400" i="1" dirty="0" smtClean="0">
                <a:cs typeface="Arial" charset="0"/>
              </a:rPr>
              <a:t>Найти: СВ</a:t>
            </a:r>
          </a:p>
          <a:p>
            <a:endParaRPr lang="ru-RU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2075" tIns="46038" rIns="92075" bIns="46038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Задача №3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электронных ресурсов: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ru.wikipedia.org</a:t>
            </a:r>
          </a:p>
          <a:p>
            <a:r>
              <a:rPr lang="en-US" dirty="0" smtClean="0"/>
              <a:t>ppt4web.ru</a:t>
            </a:r>
          </a:p>
          <a:p>
            <a:r>
              <a:rPr lang="en-US" dirty="0" smtClean="0"/>
              <a:t>festival.1september.ru</a:t>
            </a:r>
          </a:p>
          <a:p>
            <a:r>
              <a:rPr lang="en-US" dirty="0" smtClean="0"/>
              <a:t>urokimatematiki.ru</a:t>
            </a:r>
          </a:p>
          <a:p>
            <a:r>
              <a:rPr lang="en-US" dirty="0" smtClean="0"/>
              <a:t>th-pif.narod.ru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717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94529"/>
            <a:ext cx="9874624" cy="62332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Пуриц</a:t>
            </a:r>
            <a:r>
              <a:rPr lang="ru-RU" dirty="0" smtClean="0"/>
              <a:t> Вера Дмитриевна </a:t>
            </a:r>
            <a:r>
              <a:rPr lang="en-US" dirty="0" smtClean="0"/>
              <a:t>purist.vera@mail.ru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2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Содержание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8474"/>
            <a:ext cx="10515600" cy="472848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hlinkClick r:id="rId2" action="ppaction://hlinksldjump"/>
              </a:rPr>
              <a:t>Цель урока</a:t>
            </a:r>
            <a:endParaRPr lang="en-US" dirty="0" smtClean="0"/>
          </a:p>
          <a:p>
            <a:r>
              <a:rPr lang="ru-RU" dirty="0" smtClean="0">
                <a:hlinkClick r:id="rId3" action="ppaction://hlinksldjump"/>
              </a:rPr>
              <a:t>Историческая справка. Биография Пифагора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Египетский треугольник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Геометрическая формулировка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Алгебраическая формулировка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Алгоритм решения задач с применением теоремы</a:t>
            </a:r>
            <a:endParaRPr lang="ru-RU" dirty="0" smtClean="0"/>
          </a:p>
          <a:p>
            <a:r>
              <a:rPr lang="ru-RU" dirty="0" smtClean="0">
                <a:hlinkClick r:id="rId8" action="ppaction://hlinksldjump"/>
              </a:rPr>
              <a:t>Задача №1</a:t>
            </a:r>
            <a:endParaRPr lang="ru-RU" dirty="0" smtClean="0"/>
          </a:p>
          <a:p>
            <a:r>
              <a:rPr lang="ru-RU" dirty="0" smtClean="0">
                <a:hlinkClick r:id="rId9" action="ppaction://hlinksldjump"/>
              </a:rPr>
              <a:t>Задача№2</a:t>
            </a:r>
            <a:endParaRPr lang="ru-RU" dirty="0" smtClean="0"/>
          </a:p>
          <a:p>
            <a:r>
              <a:rPr lang="ru-RU" dirty="0" smtClean="0">
                <a:hlinkClick r:id="rId10" action="ppaction://hlinksldjump"/>
              </a:rPr>
              <a:t>Задача №3</a:t>
            </a:r>
            <a:endParaRPr lang="ru-RU" dirty="0" smtClean="0"/>
          </a:p>
          <a:p>
            <a:r>
              <a:rPr lang="ru-RU" dirty="0" smtClean="0">
                <a:hlinkClick r:id="rId11" action="ppaction://hlinksldjump"/>
              </a:rPr>
              <a:t>Список ресурсов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5530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528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Рассмотреть теорему Пифагора и показать ее применения в ходе решения задач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0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ифаг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0974" y="1857234"/>
            <a:ext cx="3315504" cy="42750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531540" y="1788340"/>
            <a:ext cx="6756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Пифагор Самосский</a:t>
            </a:r>
            <a:r>
              <a:rPr lang="ru-RU" sz="2400" dirty="0" smtClean="0"/>
              <a:t> (</a:t>
            </a:r>
            <a:r>
              <a:rPr lang="en-US" sz="2400" dirty="0" smtClean="0"/>
              <a:t>570—490 </a:t>
            </a:r>
            <a:r>
              <a:rPr lang="ru-RU" sz="2400" dirty="0" smtClean="0"/>
              <a:t>гг. до н. э.) — древнегреческий философ, математик и мистик, создатель религиозно-философской школы пифагорейцев.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15357" y="4507266"/>
            <a:ext cx="6279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Античные авторы нашей эры отдают Пифагору авторство известной теоремы: квадрат гипотенузы прямоугольного треугольника равняется сумме квадратов катетов.</a:t>
            </a:r>
            <a:endParaRPr lang="ru-RU" sz="24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62476" y="357033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Историческая справка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Египетский треугольник</a:t>
            </a:r>
            <a:endParaRPr lang="ru-RU" sz="3600" dirty="0"/>
          </a:p>
        </p:txBody>
      </p:sp>
      <p:pic>
        <p:nvPicPr>
          <p:cNvPr id="7" name="Содержимое 6" descr="египетский_треугольн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20264"/>
          <a:stretch>
            <a:fillRect/>
          </a:stretch>
        </p:blipFill>
        <p:spPr>
          <a:xfrm>
            <a:off x="2018177" y="1764063"/>
            <a:ext cx="7546610" cy="45130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Геометрическая формулировка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005557" y="2715749"/>
            <a:ext cx="7283505" cy="129790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 прямоугольном треугольнике площадь квадрата, построенного на гипотенузе, равна сумме площадей квадратов, построенных на катетах.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геометр_форм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2655" y="2280354"/>
            <a:ext cx="2524125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Алгебраическая формулировка</a:t>
            </a:r>
            <a:endParaRPr lang="ru-RU" sz="36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499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прямоугольном треугольнике квадрат длины гипотенузы равен сумме квадратов длин катетов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30586" y="3188260"/>
            <a:ext cx="8719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То есть, обозначив длину гипотенузы треугольника через , а длины катетов через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46457" y="4555815"/>
            <a:ext cx="2905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+ b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= c</a:t>
            </a:r>
            <a:r>
              <a:rPr lang="en-US" sz="4000" baseline="30000" dirty="0" smtClean="0"/>
              <a:t>2</a:t>
            </a:r>
            <a:endParaRPr lang="ru-RU" baseline="30000" dirty="0"/>
          </a:p>
        </p:txBody>
      </p:sp>
      <p:pic>
        <p:nvPicPr>
          <p:cNvPr id="11" name="Рисунок 10" descr="прям_треугол.png"/>
          <p:cNvPicPr>
            <a:picLocks noChangeAspect="1"/>
          </p:cNvPicPr>
          <p:nvPr/>
        </p:nvPicPr>
        <p:blipFill>
          <a:blip r:embed="rId2" cstate="print"/>
          <a:srcRect r="530" b="22975"/>
          <a:stretch>
            <a:fillRect/>
          </a:stretch>
        </p:blipFill>
        <p:spPr>
          <a:xfrm>
            <a:off x="1053186" y="3876675"/>
            <a:ext cx="3818219" cy="2127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8018" y="228600"/>
            <a:ext cx="10500783" cy="1143000"/>
          </a:xfrm>
          <a:ln w="57150">
            <a:noFill/>
          </a:ln>
        </p:spPr>
        <p:txBody>
          <a:bodyPr lIns="92075" tIns="46038" rIns="92075" bIns="46038" anchor="ctr"/>
          <a:lstStyle/>
          <a:p>
            <a:pPr eaLnBrk="1" hangingPunct="1"/>
            <a:r>
              <a:rPr lang="ru-RU" sz="3200" dirty="0" smtClean="0"/>
              <a:t>Алгоритм решения задач с применением теоремы Пифагора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88018" y="1917812"/>
            <a:ext cx="10500783" cy="4606814"/>
          </a:xfrm>
          <a:ln w="57150">
            <a:noFill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lIns="92075" tIns="46038" rIns="92075" bIns="46038"/>
          <a:lstStyle/>
          <a:p>
            <a:pPr eaLnBrk="1" hangingPunct="1"/>
            <a:r>
              <a:rPr lang="ru-RU" dirty="0" smtClean="0"/>
              <a:t>Указать прямоугольный треугольник;</a:t>
            </a:r>
          </a:p>
          <a:p>
            <a:pPr eaLnBrk="1" hangingPunct="1"/>
            <a:r>
              <a:rPr lang="ru-RU" dirty="0" smtClean="0"/>
              <a:t>Записать для него теорему Пифагора;   с</a:t>
            </a:r>
            <a:r>
              <a:rPr lang="ru-RU" baseline="30000" dirty="0" smtClean="0"/>
              <a:t>2 </a:t>
            </a:r>
            <a:r>
              <a:rPr lang="ru-RU" dirty="0" smtClean="0"/>
              <a:t>= а</a:t>
            </a:r>
            <a:r>
              <a:rPr lang="ru-RU" baseline="30000" dirty="0" smtClean="0"/>
              <a:t>2</a:t>
            </a:r>
            <a:r>
              <a:rPr lang="ru-RU" dirty="0" smtClean="0"/>
              <a:t>+</a:t>
            </a:r>
            <a:r>
              <a:rPr lang="en-US" dirty="0" smtClean="0">
                <a:cs typeface="Arial" charset="0"/>
              </a:rPr>
              <a:t>b</a:t>
            </a:r>
            <a:r>
              <a:rPr lang="ru-RU" baseline="30000" dirty="0" smtClean="0">
                <a:cs typeface="Arial" charset="0"/>
              </a:rPr>
              <a:t>2</a:t>
            </a:r>
            <a:endParaRPr lang="en-US" dirty="0" smtClean="0">
              <a:cs typeface="Arial" charset="0"/>
            </a:endParaRPr>
          </a:p>
          <a:p>
            <a:pPr eaLnBrk="1" hangingPunct="1"/>
            <a:r>
              <a:rPr lang="ru-RU" dirty="0" smtClean="0"/>
              <a:t>Выразить неизвестную сторону через две другие;</a:t>
            </a:r>
          </a:p>
          <a:p>
            <a:pPr eaLnBrk="1" hangingPunct="1"/>
            <a:r>
              <a:rPr lang="ru-RU" dirty="0" smtClean="0"/>
              <a:t>Подставив известные значения, вычислить неизвестную сторону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8184570" y="4118538"/>
            <a:ext cx="1439333" cy="1871663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7742561" y="4769694"/>
            <a:ext cx="373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/>
              <a:t>а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8649000" y="5953183"/>
            <a:ext cx="4545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dirty="0">
                <a:cs typeface="Times New Roman" pitchFamily="18" charset="0"/>
              </a:rPr>
              <a:t>b</a:t>
            </a: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9234756" y="4785822"/>
            <a:ext cx="3321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/>
              <a:t>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>
            <a:normAutofit/>
          </a:bodyPr>
          <a:lstStyle/>
          <a:p>
            <a:pPr eaLnBrk="1" hangingPunct="1"/>
            <a:r>
              <a:rPr lang="ru-RU" sz="3600" dirty="0" smtClean="0"/>
              <a:t>Задача №1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51" y="1780248"/>
            <a:ext cx="9773661" cy="488884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Записать теорему Пифагора для треугольника</a:t>
            </a: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  <a:p>
            <a:endParaRPr lang="ru-RU" b="1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990000"/>
              </a:solidFill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10800000">
            <a:off x="2832101" y="3141663"/>
            <a:ext cx="6144684" cy="2159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368800" y="3141663"/>
            <a:ext cx="1534584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7440084" y="3141663"/>
            <a:ext cx="0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440084" y="5084763"/>
            <a:ext cx="192616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7632700" y="5084763"/>
            <a:ext cx="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324100" y="5083176"/>
            <a:ext cx="324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А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860801" y="2706689"/>
            <a:ext cx="3145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В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344834" y="2708276"/>
            <a:ext cx="478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С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9046634" y="5010151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Е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7344833" y="5346701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780618" y="5299076"/>
            <a:ext cx="386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279</Words>
  <Application>Microsoft Office PowerPoint</Application>
  <PresentationFormat>Произвольный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к уроку по теме: «Теорема Пифагора»</vt:lpstr>
      <vt:lpstr>Содержание</vt:lpstr>
      <vt:lpstr>Цель:</vt:lpstr>
      <vt:lpstr>Историческая справка</vt:lpstr>
      <vt:lpstr>Египетский треугольник</vt:lpstr>
      <vt:lpstr>Геометрическая формулировка </vt:lpstr>
      <vt:lpstr>Алгебраическая формулировка</vt:lpstr>
      <vt:lpstr>Алгоритм решения задач с применением теоремы Пифагора</vt:lpstr>
      <vt:lpstr>Задача №1</vt:lpstr>
      <vt:lpstr>Задача №2</vt:lpstr>
      <vt:lpstr>На какое расстояние надо отодвинуть от стены дома нижний конец лестницы длиною 17м, чтобы верхний конец её достал до слухового окна, находящегося на высоте 15м от поверхности земли?</vt:lpstr>
      <vt:lpstr>Список электронных ресурсов: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Презентация: «Теорема Пифагора»</dc:title>
  <dc:creator>Михаил Пуриц</dc:creator>
  <cp:lastModifiedBy>Purits</cp:lastModifiedBy>
  <cp:revision>23</cp:revision>
  <dcterms:created xsi:type="dcterms:W3CDTF">2014-09-14T14:42:59Z</dcterms:created>
  <dcterms:modified xsi:type="dcterms:W3CDTF">2014-09-14T17:11:07Z</dcterms:modified>
</cp:coreProperties>
</file>